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7" r:id="rId2"/>
    <p:sldId id="391" r:id="rId3"/>
    <p:sldId id="390" r:id="rId4"/>
    <p:sldId id="462" r:id="rId5"/>
    <p:sldId id="463" r:id="rId6"/>
    <p:sldId id="443" r:id="rId7"/>
    <p:sldId id="394" r:id="rId8"/>
    <p:sldId id="464" r:id="rId9"/>
    <p:sldId id="395" r:id="rId10"/>
    <p:sldId id="444" r:id="rId11"/>
    <p:sldId id="445" r:id="rId12"/>
    <p:sldId id="446" r:id="rId13"/>
    <p:sldId id="447" r:id="rId14"/>
    <p:sldId id="448" r:id="rId15"/>
    <p:sldId id="465" r:id="rId16"/>
    <p:sldId id="396" r:id="rId17"/>
    <p:sldId id="397" r:id="rId18"/>
    <p:sldId id="392" r:id="rId19"/>
    <p:sldId id="399" r:id="rId2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EEF96-9389-45BF-B1B8-67B48A569201}" v="2124" dt="2023-02-27T22:35:55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5033" autoAdjust="0"/>
  </p:normalViewPr>
  <p:slideViewPr>
    <p:cSldViewPr snapToGrid="0" showGuides="1">
      <p:cViewPr varScale="1">
        <p:scale>
          <a:sx n="75" d="100"/>
          <a:sy n="75" d="100"/>
        </p:scale>
        <p:origin x="90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ke Nordlund" userId="8130c776-5306-4652-9e20-0020688dca1b" providerId="ADAL" clId="{125EEF96-9389-45BF-B1B8-67B48A569201}"/>
    <pc:docChg chg="undo redo custSel addSld delSld modSld sldOrd modMainMaster modShowInfo">
      <pc:chgData name="Åke Nordlund" userId="8130c776-5306-4652-9e20-0020688dca1b" providerId="ADAL" clId="{125EEF96-9389-45BF-B1B8-67B48A569201}" dt="2023-02-28T22:52:21.339" v="9412" actId="20577"/>
      <pc:docMkLst>
        <pc:docMk/>
      </pc:docMkLst>
      <pc:sldChg chg="modSp mod">
        <pc:chgData name="Åke Nordlund" userId="8130c776-5306-4652-9e20-0020688dca1b" providerId="ADAL" clId="{125EEF96-9389-45BF-B1B8-67B48A569201}" dt="2023-02-26T19:43:58.152" v="6343" actId="20577"/>
        <pc:sldMkLst>
          <pc:docMk/>
          <pc:sldMk cId="928832984" sldId="387"/>
        </pc:sldMkLst>
        <pc:spChg chg="mod">
          <ac:chgData name="Åke Nordlund" userId="8130c776-5306-4652-9e20-0020688dca1b" providerId="ADAL" clId="{125EEF96-9389-45BF-B1B8-67B48A569201}" dt="2023-02-26T19:43:58.152" v="6343" actId="20577"/>
          <ac:spMkLst>
            <pc:docMk/>
            <pc:sldMk cId="928832984" sldId="387"/>
            <ac:spMk id="69" creationId="{00000000-0000-0000-0000-000000000000}"/>
          </ac:spMkLst>
        </pc:spChg>
        <pc:spChg chg="mod">
          <ac:chgData name="Åke Nordlund" userId="8130c776-5306-4652-9e20-0020688dca1b" providerId="ADAL" clId="{125EEF96-9389-45BF-B1B8-67B48A569201}" dt="2023-02-26T10:21:58.357" v="0" actId="166"/>
          <ac:spMkLst>
            <pc:docMk/>
            <pc:sldMk cId="928832984" sldId="387"/>
            <ac:spMk id="70" creationId="{00000000-0000-0000-0000-000000000000}"/>
          </ac:spMkLst>
        </pc:spChg>
      </pc:sldChg>
      <pc:sldChg chg="addSp delSp modSp mod modAnim">
        <pc:chgData name="Åke Nordlund" userId="8130c776-5306-4652-9e20-0020688dca1b" providerId="ADAL" clId="{125EEF96-9389-45BF-B1B8-67B48A569201}" dt="2023-02-27T01:25:28.916" v="7984" actId="20577"/>
        <pc:sldMkLst>
          <pc:docMk/>
          <pc:sldMk cId="1357207167" sldId="390"/>
        </pc:sldMkLst>
        <pc:spChg chg="mod">
          <ac:chgData name="Åke Nordlund" userId="8130c776-5306-4652-9e20-0020688dca1b" providerId="ADAL" clId="{125EEF96-9389-45BF-B1B8-67B48A569201}" dt="2023-02-26T13:53:30.343" v="1254" actId="207"/>
          <ac:spMkLst>
            <pc:docMk/>
            <pc:sldMk cId="1357207167" sldId="390"/>
            <ac:spMk id="2" creationId="{E7CB8D5A-BD8F-735C-7CA9-5FC7EDA384EF}"/>
          </ac:spMkLst>
        </pc:spChg>
        <pc:spChg chg="del">
          <ac:chgData name="Åke Nordlund" userId="8130c776-5306-4652-9e20-0020688dca1b" providerId="ADAL" clId="{125EEF96-9389-45BF-B1B8-67B48A569201}" dt="2023-02-26T13:24:48.590" v="72" actId="21"/>
          <ac:spMkLst>
            <pc:docMk/>
            <pc:sldMk cId="1357207167" sldId="390"/>
            <ac:spMk id="3" creationId="{4E38292E-E59F-5A6F-2D79-D2458A2760F6}"/>
          </ac:spMkLst>
        </pc:spChg>
        <pc:spChg chg="add mod">
          <ac:chgData name="Åke Nordlund" userId="8130c776-5306-4652-9e20-0020688dca1b" providerId="ADAL" clId="{125EEF96-9389-45BF-B1B8-67B48A569201}" dt="2023-02-27T01:25:28.916" v="7984" actId="20577"/>
          <ac:spMkLst>
            <pc:docMk/>
            <pc:sldMk cId="1357207167" sldId="390"/>
            <ac:spMk id="8" creationId="{E14A5F08-5C56-36ED-F6F3-8895B31C651D}"/>
          </ac:spMkLst>
        </pc:spChg>
        <pc:spChg chg="add mod">
          <ac:chgData name="Åke Nordlund" userId="8130c776-5306-4652-9e20-0020688dca1b" providerId="ADAL" clId="{125EEF96-9389-45BF-B1B8-67B48A569201}" dt="2023-02-26T18:40:55.558" v="4361" actId="1076"/>
          <ac:spMkLst>
            <pc:docMk/>
            <pc:sldMk cId="1357207167" sldId="390"/>
            <ac:spMk id="9" creationId="{CE8851AA-7297-162D-81CC-EB63011AB445}"/>
          </ac:spMkLst>
        </pc:spChg>
        <pc:grpChg chg="add mod">
          <ac:chgData name="Åke Nordlund" userId="8130c776-5306-4652-9e20-0020688dca1b" providerId="ADAL" clId="{125EEF96-9389-45BF-B1B8-67B48A569201}" dt="2023-02-26T18:40:21.087" v="4359" actId="164"/>
          <ac:grpSpMkLst>
            <pc:docMk/>
            <pc:sldMk cId="1357207167" sldId="390"/>
            <ac:grpSpMk id="18" creationId="{F7FFB4E7-B3DB-3BFD-99B6-43D44C0E3B52}"/>
          </ac:grpSpMkLst>
        </pc:grpChg>
        <pc:picChg chg="add mod">
          <ac:chgData name="Åke Nordlund" userId="8130c776-5306-4652-9e20-0020688dca1b" providerId="ADAL" clId="{125EEF96-9389-45BF-B1B8-67B48A569201}" dt="2023-02-26T13:53:17.469" v="1252" actId="1076"/>
          <ac:picMkLst>
            <pc:docMk/>
            <pc:sldMk cId="1357207167" sldId="390"/>
            <ac:picMk id="7" creationId="{05942505-FD72-B780-4627-560A0522917A}"/>
          </ac:picMkLst>
        </pc:pic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1" creationId="{560F8B26-E51D-A4D3-E140-931F32048076}"/>
          </ac:cxnSpMkLst>
        </pc:cxn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3" creationId="{6DF5D024-1A19-25DA-1C21-8E595C6A95F0}"/>
          </ac:cxnSpMkLst>
        </pc:cxn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4" creationId="{5F37D879-26C2-3246-2875-EB94D7E296BF}"/>
          </ac:cxnSpMkLst>
        </pc:cxn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5" creationId="{39FAA63D-8CA1-ED13-5F49-CA0A44C78A46}"/>
          </ac:cxnSpMkLst>
        </pc:cxn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6" creationId="{A539A996-1268-3AA1-6424-922D6E37C79A}"/>
          </ac:cxnSpMkLst>
        </pc:cxnChg>
        <pc:cxnChg chg="add mod">
          <ac:chgData name="Åke Nordlund" userId="8130c776-5306-4652-9e20-0020688dca1b" providerId="ADAL" clId="{125EEF96-9389-45BF-B1B8-67B48A569201}" dt="2023-02-26T18:40:21.087" v="4359" actId="164"/>
          <ac:cxnSpMkLst>
            <pc:docMk/>
            <pc:sldMk cId="1357207167" sldId="390"/>
            <ac:cxnSpMk id="17" creationId="{32478E31-E2B7-5FA2-02DD-7FB51968ED70}"/>
          </ac:cxnSpMkLst>
        </pc:cxnChg>
      </pc:sldChg>
      <pc:sldChg chg="addSp modSp mod modAnim">
        <pc:chgData name="Åke Nordlund" userId="8130c776-5306-4652-9e20-0020688dca1b" providerId="ADAL" clId="{125EEF96-9389-45BF-B1B8-67B48A569201}" dt="2023-02-27T07:43:42.370" v="8634" actId="20577"/>
        <pc:sldMkLst>
          <pc:docMk/>
          <pc:sldMk cId="3077500338" sldId="391"/>
        </pc:sldMkLst>
        <pc:spChg chg="add mod">
          <ac:chgData name="Åke Nordlund" userId="8130c776-5306-4652-9e20-0020688dca1b" providerId="ADAL" clId="{125EEF96-9389-45BF-B1B8-67B48A569201}" dt="2023-02-27T07:43:42.370" v="8634" actId="20577"/>
          <ac:spMkLst>
            <pc:docMk/>
            <pc:sldMk cId="3077500338" sldId="391"/>
            <ac:spMk id="13" creationId="{D2576EC1-34CD-DA73-6F70-1CD5B1E60FD5}"/>
          </ac:spMkLst>
        </pc:spChg>
      </pc:sldChg>
      <pc:sldChg chg="addSp delSp modSp mod delAnim modAnim">
        <pc:chgData name="Åke Nordlund" userId="8130c776-5306-4652-9e20-0020688dca1b" providerId="ADAL" clId="{125EEF96-9389-45BF-B1B8-67B48A569201}" dt="2023-02-27T22:35:55.805" v="9407"/>
        <pc:sldMkLst>
          <pc:docMk/>
          <pc:sldMk cId="1531007657" sldId="392"/>
        </pc:sldMkLst>
        <pc:spChg chg="mod">
          <ac:chgData name="Åke Nordlund" userId="8130c776-5306-4652-9e20-0020688dca1b" providerId="ADAL" clId="{125EEF96-9389-45BF-B1B8-67B48A569201}" dt="2023-02-27T02:19:52.822" v="8410" actId="20577"/>
          <ac:spMkLst>
            <pc:docMk/>
            <pc:sldMk cId="1531007657" sldId="392"/>
            <ac:spMk id="3" creationId="{B61885F1-0D64-D2E9-CB97-A739D3DFA3E1}"/>
          </ac:spMkLst>
        </pc:spChg>
        <pc:spChg chg="add mod">
          <ac:chgData name="Åke Nordlund" userId="8130c776-5306-4652-9e20-0020688dca1b" providerId="ADAL" clId="{125EEF96-9389-45BF-B1B8-67B48A569201}" dt="2023-02-26T20:36:32.658" v="7690" actId="207"/>
          <ac:spMkLst>
            <pc:docMk/>
            <pc:sldMk cId="1531007657" sldId="392"/>
            <ac:spMk id="6" creationId="{2888CCBB-0B31-13B7-653E-DFBCFF239451}"/>
          </ac:spMkLst>
        </pc:spChg>
        <pc:spChg chg="add mod">
          <ac:chgData name="Åke Nordlund" userId="8130c776-5306-4652-9e20-0020688dca1b" providerId="ADAL" clId="{125EEF96-9389-45BF-B1B8-67B48A569201}" dt="2023-02-26T20:36:36.828" v="7691" actId="207"/>
          <ac:spMkLst>
            <pc:docMk/>
            <pc:sldMk cId="1531007657" sldId="392"/>
            <ac:spMk id="7" creationId="{9324FB54-1877-091F-032B-F453E7B3777D}"/>
          </ac:spMkLst>
        </pc:spChg>
        <pc:picChg chg="mod">
          <ac:chgData name="Åke Nordlund" userId="8130c776-5306-4652-9e20-0020688dca1b" providerId="ADAL" clId="{125EEF96-9389-45BF-B1B8-67B48A569201}" dt="2023-02-27T02:27:26.569" v="8460" actId="1076"/>
          <ac:picMkLst>
            <pc:docMk/>
            <pc:sldMk cId="1531007657" sldId="392"/>
            <ac:picMk id="10" creationId="{38BD0258-C8A8-3100-0E48-CF4646C8D64D}"/>
          </ac:picMkLst>
        </pc:picChg>
        <pc:picChg chg="add del mod">
          <ac:chgData name="Åke Nordlund" userId="8130c776-5306-4652-9e20-0020688dca1b" providerId="ADAL" clId="{125EEF96-9389-45BF-B1B8-67B48A569201}" dt="2023-02-27T02:21:18.091" v="8418"/>
          <ac:picMkLst>
            <pc:docMk/>
            <pc:sldMk cId="1531007657" sldId="392"/>
            <ac:picMk id="11" creationId="{432BF287-47FE-BA6B-4028-E8BFBABE003F}"/>
          </ac:picMkLst>
        </pc:picChg>
        <pc:picChg chg="mod ord modCrop">
          <ac:chgData name="Åke Nordlund" userId="8130c776-5306-4652-9e20-0020688dca1b" providerId="ADAL" clId="{125EEF96-9389-45BF-B1B8-67B48A569201}" dt="2023-02-27T02:27:29.724" v="8461" actId="166"/>
          <ac:picMkLst>
            <pc:docMk/>
            <pc:sldMk cId="1531007657" sldId="392"/>
            <ac:picMk id="12" creationId="{F172E33B-7AE7-7D9B-2B47-292869E1BB81}"/>
          </ac:picMkLst>
        </pc:picChg>
        <pc:picChg chg="add del mod modCrop">
          <ac:chgData name="Åke Nordlund" userId="8130c776-5306-4652-9e20-0020688dca1b" providerId="ADAL" clId="{125EEF96-9389-45BF-B1B8-67B48A569201}" dt="2023-02-27T02:23:55.526" v="8433" actId="478"/>
          <ac:picMkLst>
            <pc:docMk/>
            <pc:sldMk cId="1531007657" sldId="392"/>
            <ac:picMk id="13" creationId="{AF6D6627-5F1C-3655-20DF-9519E8DF9B6A}"/>
          </ac:picMkLst>
        </pc:picChg>
        <pc:picChg chg="del">
          <ac:chgData name="Åke Nordlund" userId="8130c776-5306-4652-9e20-0020688dca1b" providerId="ADAL" clId="{125EEF96-9389-45BF-B1B8-67B48A569201}" dt="2023-02-27T02:26:12.479" v="8451" actId="478"/>
          <ac:picMkLst>
            <pc:docMk/>
            <pc:sldMk cId="1531007657" sldId="392"/>
            <ac:picMk id="14" creationId="{3F6B766F-9950-E6C0-6EB0-E0B74D4464F8}"/>
          </ac:picMkLst>
        </pc:picChg>
        <pc:picChg chg="add mod ord modCrop">
          <ac:chgData name="Åke Nordlund" userId="8130c776-5306-4652-9e20-0020688dca1b" providerId="ADAL" clId="{125EEF96-9389-45BF-B1B8-67B48A569201}" dt="2023-02-27T02:26:15.751" v="8452" actId="1076"/>
          <ac:picMkLst>
            <pc:docMk/>
            <pc:sldMk cId="1531007657" sldId="392"/>
            <ac:picMk id="15" creationId="{F30AB744-F898-B6E8-D353-E790E552EE34}"/>
          </ac:picMkLst>
        </pc:picChg>
      </pc:sldChg>
      <pc:sldChg chg="del">
        <pc:chgData name="Åke Nordlund" userId="8130c776-5306-4652-9e20-0020688dca1b" providerId="ADAL" clId="{125EEF96-9389-45BF-B1B8-67B48A569201}" dt="2023-02-26T16:20:01.925" v="3903" actId="47"/>
        <pc:sldMkLst>
          <pc:docMk/>
          <pc:sldMk cId="4078727545" sldId="393"/>
        </pc:sldMkLst>
      </pc:sldChg>
      <pc:sldChg chg="addSp modSp mod modAnim">
        <pc:chgData name="Åke Nordlund" userId="8130c776-5306-4652-9e20-0020688dca1b" providerId="ADAL" clId="{125EEF96-9389-45BF-B1B8-67B48A569201}" dt="2023-02-27T08:17:08.612" v="9167" actId="20577"/>
        <pc:sldMkLst>
          <pc:docMk/>
          <pc:sldMk cId="514555937" sldId="394"/>
        </pc:sldMkLst>
        <pc:spChg chg="mod">
          <ac:chgData name="Åke Nordlund" userId="8130c776-5306-4652-9e20-0020688dca1b" providerId="ADAL" clId="{125EEF96-9389-45BF-B1B8-67B48A569201}" dt="2023-02-26T19:02:41.374" v="4597" actId="20577"/>
          <ac:spMkLst>
            <pc:docMk/>
            <pc:sldMk cId="514555937" sldId="394"/>
            <ac:spMk id="2" creationId="{D6F9846A-CE32-9595-A401-353D2CDC42B0}"/>
          </ac:spMkLst>
        </pc:spChg>
        <pc:spChg chg="mod">
          <ac:chgData name="Åke Nordlund" userId="8130c776-5306-4652-9e20-0020688dca1b" providerId="ADAL" clId="{125EEF96-9389-45BF-B1B8-67B48A569201}" dt="2023-02-27T08:17:08.612" v="9167" actId="20577"/>
          <ac:spMkLst>
            <pc:docMk/>
            <pc:sldMk cId="514555937" sldId="394"/>
            <ac:spMk id="3" creationId="{13C0015C-A9F6-B2CE-09DF-35180ACE6095}"/>
          </ac:spMkLst>
        </pc:spChg>
        <pc:picChg chg="add mod">
          <ac:chgData name="Åke Nordlund" userId="8130c776-5306-4652-9e20-0020688dca1b" providerId="ADAL" clId="{125EEF96-9389-45BF-B1B8-67B48A569201}" dt="2023-02-26T18:52:34.169" v="4524" actId="1076"/>
          <ac:picMkLst>
            <pc:docMk/>
            <pc:sldMk cId="514555937" sldId="394"/>
            <ac:picMk id="5" creationId="{FF0E2A51-9296-966E-962B-3A12EC42AB9A}"/>
          </ac:picMkLst>
        </pc:picChg>
        <pc:picChg chg="add mod modCrop">
          <ac:chgData name="Åke Nordlund" userId="8130c776-5306-4652-9e20-0020688dca1b" providerId="ADAL" clId="{125EEF96-9389-45BF-B1B8-67B48A569201}" dt="2023-02-26T19:01:38.419" v="4572" actId="1076"/>
          <ac:picMkLst>
            <pc:docMk/>
            <pc:sldMk cId="514555937" sldId="394"/>
            <ac:picMk id="6" creationId="{5E198086-904B-E897-D8AC-CE46E8CBBCA6}"/>
          </ac:picMkLst>
        </pc:picChg>
        <pc:picChg chg="add mod ord">
          <ac:chgData name="Åke Nordlund" userId="8130c776-5306-4652-9e20-0020688dca1b" providerId="ADAL" clId="{125EEF96-9389-45BF-B1B8-67B48A569201}" dt="2023-02-26T19:01:36.605" v="4571" actId="1076"/>
          <ac:picMkLst>
            <pc:docMk/>
            <pc:sldMk cId="514555937" sldId="394"/>
            <ac:picMk id="8" creationId="{498AC8E7-D9CD-B23B-ECF8-35BACD9FFE4A}"/>
          </ac:picMkLst>
        </pc:picChg>
      </pc:sldChg>
      <pc:sldChg chg="addSp delSp modSp mod modAnim">
        <pc:chgData name="Åke Nordlund" userId="8130c776-5306-4652-9e20-0020688dca1b" providerId="ADAL" clId="{125EEF96-9389-45BF-B1B8-67B48A569201}" dt="2023-02-27T08:03:40.221" v="8912" actId="20577"/>
        <pc:sldMkLst>
          <pc:docMk/>
          <pc:sldMk cId="615401228" sldId="395"/>
        </pc:sldMkLst>
        <pc:spChg chg="mod">
          <ac:chgData name="Åke Nordlund" userId="8130c776-5306-4652-9e20-0020688dca1b" providerId="ADAL" clId="{125EEF96-9389-45BF-B1B8-67B48A569201}" dt="2023-02-27T08:03:40.221" v="8912" actId="20577"/>
          <ac:spMkLst>
            <pc:docMk/>
            <pc:sldMk cId="615401228" sldId="395"/>
            <ac:spMk id="3" creationId="{0FB29FA8-1B0B-E369-30A5-0C27219EEE9D}"/>
          </ac:spMkLst>
        </pc:spChg>
        <pc:picChg chg="add mod">
          <ac:chgData name="Åke Nordlund" userId="8130c776-5306-4652-9e20-0020688dca1b" providerId="ADAL" clId="{125EEF96-9389-45BF-B1B8-67B48A569201}" dt="2023-02-26T19:54:58.111" v="6423" actId="1076"/>
          <ac:picMkLst>
            <pc:docMk/>
            <pc:sldMk cId="615401228" sldId="395"/>
            <ac:picMk id="5" creationId="{8E52900F-F28F-1F6B-079D-49CFF1D88FDA}"/>
          </ac:picMkLst>
        </pc:picChg>
        <pc:picChg chg="add del">
          <ac:chgData name="Åke Nordlund" userId="8130c776-5306-4652-9e20-0020688dca1b" providerId="ADAL" clId="{125EEF96-9389-45BF-B1B8-67B48A569201}" dt="2023-02-27T07:47:43.548" v="8638" actId="22"/>
          <ac:picMkLst>
            <pc:docMk/>
            <pc:sldMk cId="615401228" sldId="395"/>
            <ac:picMk id="7" creationId="{648B8EFF-5744-970D-F606-C5E7BB09FA4A}"/>
          </ac:picMkLst>
        </pc:picChg>
      </pc:sldChg>
      <pc:sldChg chg="modSp mod">
        <pc:chgData name="Åke Nordlund" userId="8130c776-5306-4652-9e20-0020688dca1b" providerId="ADAL" clId="{125EEF96-9389-45BF-B1B8-67B48A569201}" dt="2023-02-27T07:34:51.937" v="8633" actId="20577"/>
        <pc:sldMkLst>
          <pc:docMk/>
          <pc:sldMk cId="573902407" sldId="396"/>
        </pc:sldMkLst>
        <pc:spChg chg="mod">
          <ac:chgData name="Åke Nordlund" userId="8130c776-5306-4652-9e20-0020688dca1b" providerId="ADAL" clId="{125EEF96-9389-45BF-B1B8-67B48A569201}" dt="2023-02-26T19:59:23.739" v="6462" actId="20577"/>
          <ac:spMkLst>
            <pc:docMk/>
            <pc:sldMk cId="573902407" sldId="396"/>
            <ac:spMk id="2" creationId="{61E9EE7D-75A8-7D72-83D0-84625EBFF98B}"/>
          </ac:spMkLst>
        </pc:spChg>
        <pc:spChg chg="mod">
          <ac:chgData name="Åke Nordlund" userId="8130c776-5306-4652-9e20-0020688dca1b" providerId="ADAL" clId="{125EEF96-9389-45BF-B1B8-67B48A569201}" dt="2023-02-27T07:34:51.937" v="8633" actId="20577"/>
          <ac:spMkLst>
            <pc:docMk/>
            <pc:sldMk cId="573902407" sldId="396"/>
            <ac:spMk id="3" creationId="{96ABA857-54BF-F20E-B9DE-7B59B82EF2D4}"/>
          </ac:spMkLst>
        </pc:spChg>
      </pc:sldChg>
      <pc:sldChg chg="addSp delSp modSp mod modAnim">
        <pc:chgData name="Åke Nordlund" userId="8130c776-5306-4652-9e20-0020688dca1b" providerId="ADAL" clId="{125EEF96-9389-45BF-B1B8-67B48A569201}" dt="2023-02-27T02:21:29.576" v="8420"/>
        <pc:sldMkLst>
          <pc:docMk/>
          <pc:sldMk cId="256085718" sldId="397"/>
        </pc:sldMkLst>
        <pc:spChg chg="del">
          <ac:chgData name="Åke Nordlund" userId="8130c776-5306-4652-9e20-0020688dca1b" providerId="ADAL" clId="{125EEF96-9389-45BF-B1B8-67B48A569201}" dt="2023-02-26T20:21:46.421" v="7538" actId="478"/>
          <ac:spMkLst>
            <pc:docMk/>
            <pc:sldMk cId="256085718" sldId="397"/>
            <ac:spMk id="3" creationId="{B7DDD2E5-75C7-6463-3049-514BA9EB3ED9}"/>
          </ac:spMkLst>
        </pc:spChg>
        <pc:spChg chg="add mod">
          <ac:chgData name="Åke Nordlund" userId="8130c776-5306-4652-9e20-0020688dca1b" providerId="ADAL" clId="{125EEF96-9389-45BF-B1B8-67B48A569201}" dt="2023-02-26T20:21:26.946" v="7537" actId="207"/>
          <ac:spMkLst>
            <pc:docMk/>
            <pc:sldMk cId="256085718" sldId="397"/>
            <ac:spMk id="5" creationId="{71398AC5-6164-0945-5869-220114FA6C61}"/>
          </ac:spMkLst>
        </pc:spChg>
        <pc:spChg chg="add del mod">
          <ac:chgData name="Åke Nordlund" userId="8130c776-5306-4652-9e20-0020688dca1b" providerId="ADAL" clId="{125EEF96-9389-45BF-B1B8-67B48A569201}" dt="2023-02-26T20:21:49.074" v="7539" actId="478"/>
          <ac:spMkLst>
            <pc:docMk/>
            <pc:sldMk cId="256085718" sldId="397"/>
            <ac:spMk id="7" creationId="{BB9B2E28-1BB2-2AE3-82D2-E17B4C5BA2F2}"/>
          </ac:spMkLst>
        </pc:spChg>
        <pc:picChg chg="add mod">
          <ac:chgData name="Åke Nordlund" userId="8130c776-5306-4652-9e20-0020688dca1b" providerId="ADAL" clId="{125EEF96-9389-45BF-B1B8-67B48A569201}" dt="2023-02-26T20:22:23.244" v="7543" actId="1076"/>
          <ac:picMkLst>
            <pc:docMk/>
            <pc:sldMk cId="256085718" sldId="397"/>
            <ac:picMk id="8" creationId="{2F77303C-F7EF-9699-FBA2-F2E26B5B4C06}"/>
          </ac:picMkLst>
        </pc:picChg>
        <pc:picChg chg="add mod modCrop">
          <ac:chgData name="Åke Nordlund" userId="8130c776-5306-4652-9e20-0020688dca1b" providerId="ADAL" clId="{125EEF96-9389-45BF-B1B8-67B48A569201}" dt="2023-02-27T02:16:33.377" v="8361" actId="1076"/>
          <ac:picMkLst>
            <pc:docMk/>
            <pc:sldMk cId="256085718" sldId="397"/>
            <ac:picMk id="9" creationId="{37CA49DB-D633-E2AD-07DB-918C561137D3}"/>
          </ac:picMkLst>
        </pc:picChg>
        <pc:picChg chg="add mod">
          <ac:chgData name="Åke Nordlund" userId="8130c776-5306-4652-9e20-0020688dca1b" providerId="ADAL" clId="{125EEF96-9389-45BF-B1B8-67B48A569201}" dt="2023-02-27T02:17:27.979" v="8383" actId="1037"/>
          <ac:picMkLst>
            <pc:docMk/>
            <pc:sldMk cId="256085718" sldId="397"/>
            <ac:picMk id="11" creationId="{CF78D4B0-4B27-D86C-0F04-7D9BFB66987B}"/>
          </ac:picMkLst>
        </pc:picChg>
        <pc:picChg chg="add del mod">
          <ac:chgData name="Åke Nordlund" userId="8130c776-5306-4652-9e20-0020688dca1b" providerId="ADAL" clId="{125EEF96-9389-45BF-B1B8-67B48A569201}" dt="2023-02-27T01:59:15.804" v="8262" actId="478"/>
          <ac:picMkLst>
            <pc:docMk/>
            <pc:sldMk cId="256085718" sldId="397"/>
            <ac:picMk id="13" creationId="{94102DDE-84B3-4290-AAF6-F4F27EA3B754}"/>
          </ac:picMkLst>
        </pc:picChg>
        <pc:picChg chg="add mod">
          <ac:chgData name="Åke Nordlund" userId="8130c776-5306-4652-9e20-0020688dca1b" providerId="ADAL" clId="{125EEF96-9389-45BF-B1B8-67B48A569201}" dt="2023-02-27T02:17:27.979" v="8383" actId="1037"/>
          <ac:picMkLst>
            <pc:docMk/>
            <pc:sldMk cId="256085718" sldId="397"/>
            <ac:picMk id="15" creationId="{7492B60E-58FD-2F2C-5413-C3BA58759615}"/>
          </ac:picMkLst>
        </pc:picChg>
        <pc:picChg chg="add mod">
          <ac:chgData name="Åke Nordlund" userId="8130c776-5306-4652-9e20-0020688dca1b" providerId="ADAL" clId="{125EEF96-9389-45BF-B1B8-67B48A569201}" dt="2023-02-27T02:18:03.352" v="8387" actId="1076"/>
          <ac:picMkLst>
            <pc:docMk/>
            <pc:sldMk cId="256085718" sldId="397"/>
            <ac:picMk id="16" creationId="{A5A3E113-3272-9F05-004D-CA0E53792855}"/>
          </ac:picMkLst>
        </pc:picChg>
        <pc:picChg chg="add del mod">
          <ac:chgData name="Åke Nordlund" userId="8130c776-5306-4652-9e20-0020688dca1b" providerId="ADAL" clId="{125EEF96-9389-45BF-B1B8-67B48A569201}" dt="2023-02-27T02:21:29.576" v="8420"/>
          <ac:picMkLst>
            <pc:docMk/>
            <pc:sldMk cId="256085718" sldId="397"/>
            <ac:picMk id="17" creationId="{83CB1476-2FA8-8B67-60F6-9FDF8492B2FE}"/>
          </ac:picMkLst>
        </pc:picChg>
      </pc:sldChg>
      <pc:sldChg chg="delSp modSp add del mod modClrScheme chgLayout">
        <pc:chgData name="Åke Nordlund" userId="8130c776-5306-4652-9e20-0020688dca1b" providerId="ADAL" clId="{125EEF96-9389-45BF-B1B8-67B48A569201}" dt="2023-02-26T10:32:16.968" v="63" actId="47"/>
        <pc:sldMkLst>
          <pc:docMk/>
          <pc:sldMk cId="3389310553" sldId="398"/>
        </pc:sldMkLst>
        <pc:spChg chg="mod ord">
          <ac:chgData name="Åke Nordlund" userId="8130c776-5306-4652-9e20-0020688dca1b" providerId="ADAL" clId="{125EEF96-9389-45BF-B1B8-67B48A569201}" dt="2023-02-26T10:26:09.656" v="37" actId="403"/>
          <ac:spMkLst>
            <pc:docMk/>
            <pc:sldMk cId="3389310553" sldId="398"/>
            <ac:spMk id="2" creationId="{F765771B-9C2F-956D-379D-DD8E44DD3088}"/>
          </ac:spMkLst>
        </pc:spChg>
        <pc:spChg chg="del mod ord">
          <ac:chgData name="Åke Nordlund" userId="8130c776-5306-4652-9e20-0020688dca1b" providerId="ADAL" clId="{125EEF96-9389-45BF-B1B8-67B48A569201}" dt="2023-02-26T10:26:00.996" v="35" actId="478"/>
          <ac:spMkLst>
            <pc:docMk/>
            <pc:sldMk cId="3389310553" sldId="398"/>
            <ac:spMk id="3" creationId="{B7DDD2E5-75C7-6463-3049-514BA9EB3ED9}"/>
          </ac:spMkLst>
        </pc:spChg>
        <pc:spChg chg="mod ord">
          <ac:chgData name="Åke Nordlund" userId="8130c776-5306-4652-9e20-0020688dca1b" providerId="ADAL" clId="{125EEF96-9389-45BF-B1B8-67B48A569201}" dt="2023-02-26T10:24:44.407" v="5" actId="700"/>
          <ac:spMkLst>
            <pc:docMk/>
            <pc:sldMk cId="3389310553" sldId="398"/>
            <ac:spMk id="4" creationId="{EC0C0AC5-D270-E586-F902-F1B6F3171542}"/>
          </ac:spMkLst>
        </pc:spChg>
      </pc:sldChg>
      <pc:sldChg chg="addSp delSp modSp add mod ord">
        <pc:chgData name="Åke Nordlund" userId="8130c776-5306-4652-9e20-0020688dca1b" providerId="ADAL" clId="{125EEF96-9389-45BF-B1B8-67B48A569201}" dt="2023-02-26T10:33:17.143" v="64" actId="478"/>
        <pc:sldMkLst>
          <pc:docMk/>
          <pc:sldMk cId="3860315316" sldId="399"/>
        </pc:sldMkLst>
        <pc:spChg chg="del">
          <ac:chgData name="Åke Nordlund" userId="8130c776-5306-4652-9e20-0020688dca1b" providerId="ADAL" clId="{125EEF96-9389-45BF-B1B8-67B48A569201}" dt="2023-02-26T10:32:12.096" v="62" actId="478"/>
          <ac:spMkLst>
            <pc:docMk/>
            <pc:sldMk cId="3860315316" sldId="399"/>
            <ac:spMk id="2" creationId="{F765771B-9C2F-956D-379D-DD8E44DD3088}"/>
          </ac:spMkLst>
        </pc:spChg>
        <pc:spChg chg="add mod">
          <ac:chgData name="Åke Nordlund" userId="8130c776-5306-4652-9e20-0020688dca1b" providerId="ADAL" clId="{125EEF96-9389-45BF-B1B8-67B48A569201}" dt="2023-02-26T10:32:06.343" v="61"/>
          <ac:spMkLst>
            <pc:docMk/>
            <pc:sldMk cId="3860315316" sldId="399"/>
            <ac:spMk id="5" creationId="{D9F43062-A161-F3ED-7BB0-6216684224AF}"/>
          </ac:spMkLst>
        </pc:spChg>
        <pc:spChg chg="add del mod">
          <ac:chgData name="Åke Nordlund" userId="8130c776-5306-4652-9e20-0020688dca1b" providerId="ADAL" clId="{125EEF96-9389-45BF-B1B8-67B48A569201}" dt="2023-02-26T10:33:17.143" v="64" actId="478"/>
          <ac:spMkLst>
            <pc:docMk/>
            <pc:sldMk cId="3860315316" sldId="399"/>
            <ac:spMk id="7" creationId="{88A36C64-26ED-2583-D8C5-902B51A6FD39}"/>
          </ac:spMkLst>
        </pc:spChg>
      </pc:sldChg>
      <pc:sldChg chg="modSp add del mod">
        <pc:chgData name="Åke Nordlund" userId="8130c776-5306-4652-9e20-0020688dca1b" providerId="ADAL" clId="{125EEF96-9389-45BF-B1B8-67B48A569201}" dt="2023-02-27T01:33:01.502" v="8221" actId="790"/>
        <pc:sldMkLst>
          <pc:docMk/>
          <pc:sldMk cId="1610897779" sldId="443"/>
        </pc:sldMkLst>
        <pc:spChg chg="mod">
          <ac:chgData name="Åke Nordlund" userId="8130c776-5306-4652-9e20-0020688dca1b" providerId="ADAL" clId="{125EEF96-9389-45BF-B1B8-67B48A569201}" dt="2023-02-27T01:33:01.502" v="8221" actId="790"/>
          <ac:spMkLst>
            <pc:docMk/>
            <pc:sldMk cId="1610897779" sldId="443"/>
            <ac:spMk id="3" creationId="{00000000-0000-0000-0000-000000000000}"/>
          </ac:spMkLst>
        </pc:spChg>
        <pc:spChg chg="mod">
          <ac:chgData name="Åke Nordlund" userId="8130c776-5306-4652-9e20-0020688dca1b" providerId="ADAL" clId="{125EEF96-9389-45BF-B1B8-67B48A569201}" dt="2023-02-26T19:50:50.806" v="6407" actId="207"/>
          <ac:spMkLst>
            <pc:docMk/>
            <pc:sldMk cId="1610897779" sldId="443"/>
            <ac:spMk id="6" creationId="{00000000-0000-0000-0000-000000000000}"/>
          </ac:spMkLst>
        </pc:spChg>
        <pc:graphicFrameChg chg="mod">
          <ac:chgData name="Åke Nordlund" userId="8130c776-5306-4652-9e20-0020688dca1b" providerId="ADAL" clId="{125EEF96-9389-45BF-B1B8-67B48A569201}" dt="2023-02-27T01:32:19.455" v="8220" actId="1076"/>
          <ac:graphicFrameMkLst>
            <pc:docMk/>
            <pc:sldMk cId="1610897779" sldId="443"/>
            <ac:graphicFrameMk id="4" creationId="{00000000-0000-0000-0000-000000000000}"/>
          </ac:graphicFrameMkLst>
        </pc:graphicFrameChg>
        <pc:graphicFrameChg chg="mod">
          <ac:chgData name="Åke Nordlund" userId="8130c776-5306-4652-9e20-0020688dca1b" providerId="ADAL" clId="{125EEF96-9389-45BF-B1B8-67B48A569201}" dt="2023-02-26T16:18:39.638" v="3900" actId="1038"/>
          <ac:graphicFrameMkLst>
            <pc:docMk/>
            <pc:sldMk cId="1610897779" sldId="443"/>
            <ac:graphicFrameMk id="5" creationId="{00000000-0000-0000-0000-000000000000}"/>
          </ac:graphicFrameMkLst>
        </pc:graphicFrameChg>
      </pc:sldChg>
      <pc:sldChg chg="modSp add mod">
        <pc:chgData name="Åke Nordlund" userId="8130c776-5306-4652-9e20-0020688dca1b" providerId="ADAL" clId="{125EEF96-9389-45BF-B1B8-67B48A569201}" dt="2023-02-27T02:30:58.765" v="8470" actId="1037"/>
        <pc:sldMkLst>
          <pc:docMk/>
          <pc:sldMk cId="231735921" sldId="444"/>
        </pc:sldMkLst>
        <pc:picChg chg="mod">
          <ac:chgData name="Åke Nordlund" userId="8130c776-5306-4652-9e20-0020688dca1b" providerId="ADAL" clId="{125EEF96-9389-45BF-B1B8-67B48A569201}" dt="2023-02-27T02:30:58.765" v="8470" actId="1037"/>
          <ac:picMkLst>
            <pc:docMk/>
            <pc:sldMk cId="231735921" sldId="444"/>
            <ac:picMk id="5" creationId="{39CC529E-6EB0-7451-EBD6-59EFC4E6500E}"/>
          </ac:picMkLst>
        </pc:picChg>
      </pc:sldChg>
      <pc:sldChg chg="modSp add mod">
        <pc:chgData name="Åke Nordlund" userId="8130c776-5306-4652-9e20-0020688dca1b" providerId="ADAL" clId="{125EEF96-9389-45BF-B1B8-67B48A569201}" dt="2023-02-27T02:30:47.992" v="8468" actId="1076"/>
        <pc:sldMkLst>
          <pc:docMk/>
          <pc:sldMk cId="1704361924" sldId="445"/>
        </pc:sldMkLst>
        <pc:spChg chg="mod">
          <ac:chgData name="Åke Nordlund" userId="8130c776-5306-4652-9e20-0020688dca1b" providerId="ADAL" clId="{125EEF96-9389-45BF-B1B8-67B48A569201}" dt="2023-02-26T20:10:56.919" v="7153" actId="14100"/>
          <ac:spMkLst>
            <pc:docMk/>
            <pc:sldMk cId="1704361924" sldId="445"/>
            <ac:spMk id="4" creationId="{44554E5A-1EE9-C0F5-62A9-594E6629EC85}"/>
          </ac:spMkLst>
        </pc:spChg>
        <pc:spChg chg="mod">
          <ac:chgData name="Åke Nordlund" userId="8130c776-5306-4652-9e20-0020688dca1b" providerId="ADAL" clId="{125EEF96-9389-45BF-B1B8-67B48A569201}" dt="2023-02-26T20:10:53.724" v="7152" actId="14100"/>
          <ac:spMkLst>
            <pc:docMk/>
            <pc:sldMk cId="1704361924" sldId="445"/>
            <ac:spMk id="8" creationId="{80286215-FA7F-A762-FAF6-8C17A14C86BB}"/>
          </ac:spMkLst>
        </pc:spChg>
        <pc:picChg chg="mod">
          <ac:chgData name="Åke Nordlund" userId="8130c776-5306-4652-9e20-0020688dca1b" providerId="ADAL" clId="{125EEF96-9389-45BF-B1B8-67B48A569201}" dt="2023-02-27T02:30:47.992" v="8468" actId="1076"/>
          <ac:picMkLst>
            <pc:docMk/>
            <pc:sldMk cId="1704361924" sldId="445"/>
            <ac:picMk id="5" creationId="{39CC529E-6EB0-7451-EBD6-59EFC4E6500E}"/>
          </ac:picMkLst>
        </pc:picChg>
      </pc:sldChg>
      <pc:sldChg chg="addSp delSp modSp add mod">
        <pc:chgData name="Åke Nordlund" userId="8130c776-5306-4652-9e20-0020688dca1b" providerId="ADAL" clId="{125EEF96-9389-45BF-B1B8-67B48A569201}" dt="2023-02-26T20:15:16.878" v="7191" actId="1037"/>
        <pc:sldMkLst>
          <pc:docMk/>
          <pc:sldMk cId="1487309453" sldId="446"/>
        </pc:sldMkLst>
        <pc:spChg chg="mod">
          <ac:chgData name="Åke Nordlund" userId="8130c776-5306-4652-9e20-0020688dca1b" providerId="ADAL" clId="{125EEF96-9389-45BF-B1B8-67B48A569201}" dt="2023-02-26T20:15:16.878" v="7191" actId="1037"/>
          <ac:spMkLst>
            <pc:docMk/>
            <pc:sldMk cId="1487309453" sldId="446"/>
            <ac:spMk id="4" creationId="{44554E5A-1EE9-C0F5-62A9-594E6629EC85}"/>
          </ac:spMkLst>
        </pc:spChg>
        <pc:grpChg chg="add del mod">
          <ac:chgData name="Åke Nordlund" userId="8130c776-5306-4652-9e20-0020688dca1b" providerId="ADAL" clId="{125EEF96-9389-45BF-B1B8-67B48A569201}" dt="2023-02-26T20:13:46.945" v="7178" actId="478"/>
          <ac:grpSpMkLst>
            <pc:docMk/>
            <pc:sldMk cId="1487309453" sldId="446"/>
            <ac:grpSpMk id="6" creationId="{B3C83AAF-939E-D5E8-2B47-E7B3A8E017DC}"/>
          </ac:grpSpMkLst>
        </pc:grpChg>
      </pc:sldChg>
      <pc:sldChg chg="modSp add mod">
        <pc:chgData name="Åke Nordlund" userId="8130c776-5306-4652-9e20-0020688dca1b" providerId="ADAL" clId="{125EEF96-9389-45BF-B1B8-67B48A569201}" dt="2023-02-26T20:14:04.144" v="7183" actId="1076"/>
        <pc:sldMkLst>
          <pc:docMk/>
          <pc:sldMk cId="3565925855" sldId="447"/>
        </pc:sldMkLst>
        <pc:spChg chg="mod">
          <ac:chgData name="Åke Nordlund" userId="8130c776-5306-4652-9e20-0020688dca1b" providerId="ADAL" clId="{125EEF96-9389-45BF-B1B8-67B48A569201}" dt="2023-02-26T20:11:19.409" v="7158" actId="20577"/>
          <ac:spMkLst>
            <pc:docMk/>
            <pc:sldMk cId="3565925855" sldId="447"/>
            <ac:spMk id="3" creationId="{8CC2F7E5-D7C1-B8B7-81AE-D67B1640894F}"/>
          </ac:spMkLst>
        </pc:spChg>
        <pc:spChg chg="mod">
          <ac:chgData name="Åke Nordlund" userId="8130c776-5306-4652-9e20-0020688dca1b" providerId="ADAL" clId="{125EEF96-9389-45BF-B1B8-67B48A569201}" dt="2023-02-26T20:14:04.144" v="7183" actId="1076"/>
          <ac:spMkLst>
            <pc:docMk/>
            <pc:sldMk cId="3565925855" sldId="447"/>
            <ac:spMk id="8" creationId="{80286215-FA7F-A762-FAF6-8C17A14C86BB}"/>
          </ac:spMkLst>
        </pc:spChg>
        <pc:grpChg chg="mod">
          <ac:chgData name="Åke Nordlund" userId="8130c776-5306-4652-9e20-0020688dca1b" providerId="ADAL" clId="{125EEF96-9389-45BF-B1B8-67B48A569201}" dt="2023-02-26T20:13:58.257" v="7182" actId="1076"/>
          <ac:grpSpMkLst>
            <pc:docMk/>
            <pc:sldMk cId="3565925855" sldId="447"/>
            <ac:grpSpMk id="9" creationId="{BCD1D2A1-C313-FDCE-921A-4F814BBE0D6C}"/>
          </ac:grpSpMkLst>
        </pc:grpChg>
      </pc:sldChg>
      <pc:sldChg chg="addSp modSp add mod modAnim">
        <pc:chgData name="Åke Nordlund" userId="8130c776-5306-4652-9e20-0020688dca1b" providerId="ADAL" clId="{125EEF96-9389-45BF-B1B8-67B48A569201}" dt="2023-02-27T08:26:37.152" v="9406" actId="20577"/>
        <pc:sldMkLst>
          <pc:docMk/>
          <pc:sldMk cId="3460768839" sldId="448"/>
        </pc:sldMkLst>
        <pc:spChg chg="mod">
          <ac:chgData name="Åke Nordlund" userId="8130c776-5306-4652-9e20-0020688dca1b" providerId="ADAL" clId="{125EEF96-9389-45BF-B1B8-67B48A569201}" dt="2023-02-26T20:11:41.378" v="7160" actId="14100"/>
          <ac:spMkLst>
            <pc:docMk/>
            <pc:sldMk cId="3460768839" sldId="448"/>
            <ac:spMk id="4" creationId="{44554E5A-1EE9-C0F5-62A9-594E6629EC85}"/>
          </ac:spMkLst>
        </pc:spChg>
        <pc:spChg chg="add mod">
          <ac:chgData name="Åke Nordlund" userId="8130c776-5306-4652-9e20-0020688dca1b" providerId="ADAL" clId="{125EEF96-9389-45BF-B1B8-67B48A569201}" dt="2023-02-27T08:26:37.152" v="9406" actId="20577"/>
          <ac:spMkLst>
            <pc:docMk/>
            <pc:sldMk cId="3460768839" sldId="448"/>
            <ac:spMk id="6" creationId="{147C7070-2AED-437A-2006-500C5654748B}"/>
          </ac:spMkLst>
        </pc:spChg>
        <pc:spChg chg="mod">
          <ac:chgData name="Åke Nordlund" userId="8130c776-5306-4652-9e20-0020688dca1b" providerId="ADAL" clId="{125EEF96-9389-45BF-B1B8-67B48A569201}" dt="2023-02-26T20:11:46.631" v="7161" actId="14100"/>
          <ac:spMkLst>
            <pc:docMk/>
            <pc:sldMk cId="3460768839" sldId="448"/>
            <ac:spMk id="8" creationId="{80286215-FA7F-A762-FAF6-8C17A14C86BB}"/>
          </ac:spMkLst>
        </pc:spChg>
        <pc:spChg chg="mod">
          <ac:chgData name="Åke Nordlund" userId="8130c776-5306-4652-9e20-0020688dca1b" providerId="ADAL" clId="{125EEF96-9389-45BF-B1B8-67B48A569201}" dt="2023-02-26T20:12:01.350" v="7172" actId="1037"/>
          <ac:spMkLst>
            <pc:docMk/>
            <pc:sldMk cId="3460768839" sldId="448"/>
            <ac:spMk id="9" creationId="{9C109BEA-9839-FB68-591A-0C678BF20FF3}"/>
          </ac:spMkLst>
        </pc:spChg>
        <pc:spChg chg="mod">
          <ac:chgData name="Åke Nordlund" userId="8130c776-5306-4652-9e20-0020688dca1b" providerId="ADAL" clId="{125EEF96-9389-45BF-B1B8-67B48A569201}" dt="2023-02-26T20:12:05.609" v="7173" actId="14100"/>
          <ac:spMkLst>
            <pc:docMk/>
            <pc:sldMk cId="3460768839" sldId="448"/>
            <ac:spMk id="10" creationId="{2EFC887B-C864-0390-A48E-FADC5CE3FACC}"/>
          </ac:spMkLst>
        </pc:spChg>
      </pc:sldChg>
      <pc:sldChg chg="add del">
        <pc:chgData name="Åke Nordlund" userId="8130c776-5306-4652-9e20-0020688dca1b" providerId="ADAL" clId="{125EEF96-9389-45BF-B1B8-67B48A569201}" dt="2023-02-26T20:11:33.667" v="7159" actId="47"/>
        <pc:sldMkLst>
          <pc:docMk/>
          <pc:sldMk cId="467231577" sldId="449"/>
        </pc:sldMkLst>
      </pc:sldChg>
      <pc:sldChg chg="delSp add del mod delAnim">
        <pc:chgData name="Åke Nordlund" userId="8130c776-5306-4652-9e20-0020688dca1b" providerId="ADAL" clId="{125EEF96-9389-45BF-B1B8-67B48A569201}" dt="2023-02-26T14:24:36.017" v="2634" actId="47"/>
        <pc:sldMkLst>
          <pc:docMk/>
          <pc:sldMk cId="3507597779" sldId="461"/>
        </pc:sldMkLst>
        <pc:spChg chg="del">
          <ac:chgData name="Åke Nordlund" userId="8130c776-5306-4652-9e20-0020688dca1b" providerId="ADAL" clId="{125EEF96-9389-45BF-B1B8-67B48A569201}" dt="2023-02-26T13:57:34.551" v="1261" actId="478"/>
          <ac:spMkLst>
            <pc:docMk/>
            <pc:sldMk cId="3507597779" sldId="461"/>
            <ac:spMk id="12" creationId="{00000000-0000-0000-0000-000000000000}"/>
          </ac:spMkLst>
        </pc:spChg>
        <pc:picChg chg="del">
          <ac:chgData name="Åke Nordlund" userId="8130c776-5306-4652-9e20-0020688dca1b" providerId="ADAL" clId="{125EEF96-9389-45BF-B1B8-67B48A569201}" dt="2023-02-26T13:24:18.730" v="69" actId="478"/>
          <ac:picMkLst>
            <pc:docMk/>
            <pc:sldMk cId="3507597779" sldId="461"/>
            <ac:picMk id="8" creationId="{00000000-0000-0000-0000-000000000000}"/>
          </ac:picMkLst>
        </pc:picChg>
        <pc:picChg chg="del">
          <ac:chgData name="Åke Nordlund" userId="8130c776-5306-4652-9e20-0020688dca1b" providerId="ADAL" clId="{125EEF96-9389-45BF-B1B8-67B48A569201}" dt="2023-02-26T13:57:28.745" v="1260" actId="478"/>
          <ac:picMkLst>
            <pc:docMk/>
            <pc:sldMk cId="3507597779" sldId="461"/>
            <ac:picMk id="10" creationId="{00000000-0000-0000-0000-000000000000}"/>
          </ac:picMkLst>
        </pc:picChg>
      </pc:sldChg>
      <pc:sldChg chg="addSp delSp modSp add mod delAnim modAnim">
        <pc:chgData name="Åke Nordlund" userId="8130c776-5306-4652-9e20-0020688dca1b" providerId="ADAL" clId="{125EEF96-9389-45BF-B1B8-67B48A569201}" dt="2023-02-28T22:52:21.339" v="9412" actId="20577"/>
        <pc:sldMkLst>
          <pc:docMk/>
          <pc:sldMk cId="35590639" sldId="462"/>
        </pc:sldMkLst>
        <pc:spChg chg="mod">
          <ac:chgData name="Åke Nordlund" userId="8130c776-5306-4652-9e20-0020688dca1b" providerId="ADAL" clId="{125EEF96-9389-45BF-B1B8-67B48A569201}" dt="2023-02-28T22:52:21.339" v="9412" actId="20577"/>
          <ac:spMkLst>
            <pc:docMk/>
            <pc:sldMk cId="35590639" sldId="462"/>
            <ac:spMk id="8" creationId="{E14A5F08-5C56-36ED-F6F3-8895B31C651D}"/>
          </ac:spMkLst>
        </pc:spChg>
        <pc:spChg chg="add del">
          <ac:chgData name="Åke Nordlund" userId="8130c776-5306-4652-9e20-0020688dca1b" providerId="ADAL" clId="{125EEF96-9389-45BF-B1B8-67B48A569201}" dt="2023-02-27T01:27:51.789" v="7987" actId="22"/>
          <ac:spMkLst>
            <pc:docMk/>
            <pc:sldMk cId="35590639" sldId="462"/>
            <ac:spMk id="13" creationId="{C94BF8A9-E99C-2DCA-73E6-796BE5081207}"/>
          </ac:spMkLst>
        </pc:spChg>
        <pc:spChg chg="add mod">
          <ac:chgData name="Åke Nordlund" userId="8130c776-5306-4652-9e20-0020688dca1b" providerId="ADAL" clId="{125EEF96-9389-45BF-B1B8-67B48A569201}" dt="2023-02-27T01:29:07.906" v="8165" actId="1076"/>
          <ac:spMkLst>
            <pc:docMk/>
            <pc:sldMk cId="35590639" sldId="462"/>
            <ac:spMk id="14" creationId="{91085E77-BEC1-6D78-1459-BA64DF803A5A}"/>
          </ac:spMkLst>
        </pc:spChg>
        <pc:picChg chg="add mod">
          <ac:chgData name="Åke Nordlund" userId="8130c776-5306-4652-9e20-0020688dca1b" providerId="ADAL" clId="{125EEF96-9389-45BF-B1B8-67B48A569201}" dt="2023-02-26T14:24:08.298" v="2631" actId="1076"/>
          <ac:picMkLst>
            <pc:docMk/>
            <pc:sldMk cId="35590639" sldId="462"/>
            <ac:picMk id="3" creationId="{70C397E1-AA8E-F271-48A4-E6848A1F8EF6}"/>
          </ac:picMkLst>
        </pc:picChg>
        <pc:picChg chg="del">
          <ac:chgData name="Åke Nordlund" userId="8130c776-5306-4652-9e20-0020688dca1b" providerId="ADAL" clId="{125EEF96-9389-45BF-B1B8-67B48A569201}" dt="2023-02-26T13:58:01.626" v="1262" actId="478"/>
          <ac:picMkLst>
            <pc:docMk/>
            <pc:sldMk cId="35590639" sldId="462"/>
            <ac:picMk id="7" creationId="{05942505-FD72-B780-4627-560A0522917A}"/>
          </ac:picMkLst>
        </pc:picChg>
        <pc:picChg chg="add del mod">
          <ac:chgData name="Åke Nordlund" userId="8130c776-5306-4652-9e20-0020688dca1b" providerId="ADAL" clId="{125EEF96-9389-45BF-B1B8-67B48A569201}" dt="2023-02-26T14:42:33.201" v="2728" actId="478"/>
          <ac:picMkLst>
            <pc:docMk/>
            <pc:sldMk cId="35590639" sldId="462"/>
            <ac:picMk id="9" creationId="{BCCFDDAC-8374-F0F5-36A7-A954005BF015}"/>
          </ac:picMkLst>
        </pc:picChg>
        <pc:picChg chg="add mod">
          <ac:chgData name="Åke Nordlund" userId="8130c776-5306-4652-9e20-0020688dca1b" providerId="ADAL" clId="{125EEF96-9389-45BF-B1B8-67B48A569201}" dt="2023-02-26T14:42:45.599" v="2732" actId="1076"/>
          <ac:picMkLst>
            <pc:docMk/>
            <pc:sldMk cId="35590639" sldId="462"/>
            <ac:picMk id="11" creationId="{74B13454-0819-5197-B76C-56B272A20E19}"/>
          </ac:picMkLst>
        </pc:picChg>
      </pc:sldChg>
      <pc:sldChg chg="addSp delSp modSp add mod delAnim modAnim">
        <pc:chgData name="Åke Nordlund" userId="8130c776-5306-4652-9e20-0020688dca1b" providerId="ADAL" clId="{125EEF96-9389-45BF-B1B8-67B48A569201}" dt="2023-02-26T19:49:42.175" v="6355" actId="207"/>
        <pc:sldMkLst>
          <pc:docMk/>
          <pc:sldMk cId="747502993" sldId="463"/>
        </pc:sldMkLst>
        <pc:spChg chg="del mod">
          <ac:chgData name="Åke Nordlund" userId="8130c776-5306-4652-9e20-0020688dca1b" providerId="ADAL" clId="{125EEF96-9389-45BF-B1B8-67B48A569201}" dt="2023-02-26T14:44:23.699" v="2737"/>
          <ac:spMkLst>
            <pc:docMk/>
            <pc:sldMk cId="747502993" sldId="463"/>
            <ac:spMk id="8" creationId="{E14A5F08-5C56-36ED-F6F3-8895B31C651D}"/>
          </ac:spMkLst>
        </pc:spChg>
        <pc:spChg chg="add mod">
          <ac:chgData name="Åke Nordlund" userId="8130c776-5306-4652-9e20-0020688dca1b" providerId="ADAL" clId="{125EEF96-9389-45BF-B1B8-67B48A569201}" dt="2023-02-26T19:49:42.175" v="6355" actId="207"/>
          <ac:spMkLst>
            <pc:docMk/>
            <pc:sldMk cId="747502993" sldId="463"/>
            <ac:spMk id="10" creationId="{98A40BC4-D3C9-124B-8D1F-D4380C58675F}"/>
          </ac:spMkLst>
        </pc:spChg>
        <pc:picChg chg="del">
          <ac:chgData name="Åke Nordlund" userId="8130c776-5306-4652-9e20-0020688dca1b" providerId="ADAL" clId="{125EEF96-9389-45BF-B1B8-67B48A569201}" dt="2023-02-26T14:44:40.348" v="2738" actId="478"/>
          <ac:picMkLst>
            <pc:docMk/>
            <pc:sldMk cId="747502993" sldId="463"/>
            <ac:picMk id="3" creationId="{70C397E1-AA8E-F271-48A4-E6848A1F8EF6}"/>
          </ac:picMkLst>
        </pc:picChg>
        <pc:picChg chg="add del mod">
          <ac:chgData name="Åke Nordlund" userId="8130c776-5306-4652-9e20-0020688dca1b" providerId="ADAL" clId="{125EEF96-9389-45BF-B1B8-67B48A569201}" dt="2023-02-26T14:45:08.518" v="2748"/>
          <ac:picMkLst>
            <pc:docMk/>
            <pc:sldMk cId="747502993" sldId="463"/>
            <ac:picMk id="5" creationId="{9A64936D-328D-E295-FFCE-AD35A42AF54D}"/>
          </ac:picMkLst>
        </pc:picChg>
        <pc:picChg chg="add del mod">
          <ac:chgData name="Åke Nordlund" userId="8130c776-5306-4652-9e20-0020688dca1b" providerId="ADAL" clId="{125EEF96-9389-45BF-B1B8-67B48A569201}" dt="2023-02-26T14:45:05.591" v="2745"/>
          <ac:picMkLst>
            <pc:docMk/>
            <pc:sldMk cId="747502993" sldId="463"/>
            <ac:picMk id="7" creationId="{8E11D3FC-0DC4-C87A-C6BE-731739998F1F}"/>
          </ac:picMkLst>
        </pc:picChg>
        <pc:picChg chg="add del mod">
          <ac:chgData name="Åke Nordlund" userId="8130c776-5306-4652-9e20-0020688dca1b" providerId="ADAL" clId="{125EEF96-9389-45BF-B1B8-67B48A569201}" dt="2023-02-26T14:45:04.996" v="2744"/>
          <ac:picMkLst>
            <pc:docMk/>
            <pc:sldMk cId="747502993" sldId="463"/>
            <ac:picMk id="9" creationId="{B2079E9B-FCA2-4C7A-8B69-1DDAC3B09725}"/>
          </ac:picMkLst>
        </pc:picChg>
        <pc:picChg chg="del">
          <ac:chgData name="Åke Nordlund" userId="8130c776-5306-4652-9e20-0020688dca1b" providerId="ADAL" clId="{125EEF96-9389-45BF-B1B8-67B48A569201}" dt="2023-02-26T14:44:42.973" v="2739" actId="478"/>
          <ac:picMkLst>
            <pc:docMk/>
            <pc:sldMk cId="747502993" sldId="463"/>
            <ac:picMk id="11" creationId="{74B13454-0819-5197-B76C-56B272A20E19}"/>
          </ac:picMkLst>
        </pc:picChg>
        <pc:picChg chg="add mod modCrop">
          <ac:chgData name="Åke Nordlund" userId="8130c776-5306-4652-9e20-0020688dca1b" providerId="ADAL" clId="{125EEF96-9389-45BF-B1B8-67B48A569201}" dt="2023-02-26T18:47:32.971" v="4484" actId="732"/>
          <ac:picMkLst>
            <pc:docMk/>
            <pc:sldMk cId="747502993" sldId="463"/>
            <ac:picMk id="12" creationId="{A4655B8E-97DF-108D-4503-19F077DCD7A4}"/>
          </ac:picMkLst>
        </pc:picChg>
      </pc:sldChg>
      <pc:sldChg chg="delSp modSp add mod delAnim modAnim">
        <pc:chgData name="Åke Nordlund" userId="8130c776-5306-4652-9e20-0020688dca1b" providerId="ADAL" clId="{125EEF96-9389-45BF-B1B8-67B48A569201}" dt="2023-02-26T19:52:20.350" v="6414"/>
        <pc:sldMkLst>
          <pc:docMk/>
          <pc:sldMk cId="991508202" sldId="464"/>
        </pc:sldMkLst>
        <pc:spChg chg="mod">
          <ac:chgData name="Åke Nordlund" userId="8130c776-5306-4652-9e20-0020688dca1b" providerId="ADAL" clId="{125EEF96-9389-45BF-B1B8-67B48A569201}" dt="2023-02-26T19:13:14.785" v="4625" actId="20577"/>
          <ac:spMkLst>
            <pc:docMk/>
            <pc:sldMk cId="991508202" sldId="464"/>
            <ac:spMk id="2" creationId="{D6F9846A-CE32-9595-A401-353D2CDC42B0}"/>
          </ac:spMkLst>
        </pc:spChg>
        <pc:spChg chg="mod">
          <ac:chgData name="Åke Nordlund" userId="8130c776-5306-4652-9e20-0020688dca1b" providerId="ADAL" clId="{125EEF96-9389-45BF-B1B8-67B48A569201}" dt="2023-02-26T19:25:32.831" v="5394" actId="948"/>
          <ac:spMkLst>
            <pc:docMk/>
            <pc:sldMk cId="991508202" sldId="464"/>
            <ac:spMk id="3" creationId="{13C0015C-A9F6-B2CE-09DF-35180ACE6095}"/>
          </ac:spMkLst>
        </pc:spChg>
        <pc:picChg chg="del">
          <ac:chgData name="Åke Nordlund" userId="8130c776-5306-4652-9e20-0020688dca1b" providerId="ADAL" clId="{125EEF96-9389-45BF-B1B8-67B48A569201}" dt="2023-02-26T19:12:44.872" v="4605" actId="478"/>
          <ac:picMkLst>
            <pc:docMk/>
            <pc:sldMk cId="991508202" sldId="464"/>
            <ac:picMk id="5" creationId="{FF0E2A51-9296-966E-962B-3A12EC42AB9A}"/>
          </ac:picMkLst>
        </pc:picChg>
        <pc:picChg chg="del">
          <ac:chgData name="Åke Nordlund" userId="8130c776-5306-4652-9e20-0020688dca1b" providerId="ADAL" clId="{125EEF96-9389-45BF-B1B8-67B48A569201}" dt="2023-02-26T19:12:47.662" v="4606" actId="478"/>
          <ac:picMkLst>
            <pc:docMk/>
            <pc:sldMk cId="991508202" sldId="464"/>
            <ac:picMk id="6" creationId="{5E198086-904B-E897-D8AC-CE46E8CBBCA6}"/>
          </ac:picMkLst>
        </pc:picChg>
        <pc:picChg chg="del">
          <ac:chgData name="Åke Nordlund" userId="8130c776-5306-4652-9e20-0020688dca1b" providerId="ADAL" clId="{125EEF96-9389-45BF-B1B8-67B48A569201}" dt="2023-02-26T19:12:50.771" v="4607" actId="478"/>
          <ac:picMkLst>
            <pc:docMk/>
            <pc:sldMk cId="991508202" sldId="464"/>
            <ac:picMk id="8" creationId="{498AC8E7-D9CD-B23B-ECF8-35BACD9FFE4A}"/>
          </ac:picMkLst>
        </pc:picChg>
      </pc:sldChg>
      <pc:sldChg chg="addSp modSp new mod modAnim">
        <pc:chgData name="Åke Nordlund" userId="8130c776-5306-4652-9e20-0020688dca1b" providerId="ADAL" clId="{125EEF96-9389-45BF-B1B8-67B48A569201}" dt="2023-02-27T08:07:32.182" v="9161" actId="20577"/>
        <pc:sldMkLst>
          <pc:docMk/>
          <pc:sldMk cId="3960090865" sldId="465"/>
        </pc:sldMkLst>
        <pc:spChg chg="mod">
          <ac:chgData name="Åke Nordlund" userId="8130c776-5306-4652-9e20-0020688dca1b" providerId="ADAL" clId="{125EEF96-9389-45BF-B1B8-67B48A569201}" dt="2023-02-27T07:33:57.581" v="8631" actId="14100"/>
          <ac:spMkLst>
            <pc:docMk/>
            <pc:sldMk cId="3960090865" sldId="465"/>
            <ac:spMk id="2" creationId="{EB74B4E4-6246-2D03-31CF-33364DFA58C9}"/>
          </ac:spMkLst>
        </pc:spChg>
        <pc:spChg chg="add">
          <ac:chgData name="Åke Nordlund" userId="8130c776-5306-4652-9e20-0020688dca1b" providerId="ADAL" clId="{125EEF96-9389-45BF-B1B8-67B48A569201}" dt="2023-02-27T07:31:11.196" v="8472"/>
          <ac:spMkLst>
            <pc:docMk/>
            <pc:sldMk cId="3960090865" sldId="465"/>
            <ac:spMk id="5" creationId="{E5B02E64-BCAB-9240-FD4A-DD5F40D7ABF3}"/>
          </ac:spMkLst>
        </pc:spChg>
        <pc:spChg chg="add mod">
          <ac:chgData name="Åke Nordlund" userId="8130c776-5306-4652-9e20-0020688dca1b" providerId="ADAL" clId="{125EEF96-9389-45BF-B1B8-67B48A569201}" dt="2023-02-27T08:07:32.182" v="9161" actId="20577"/>
          <ac:spMkLst>
            <pc:docMk/>
            <pc:sldMk cId="3960090865" sldId="465"/>
            <ac:spMk id="8" creationId="{4F5B2A2C-6C4C-0952-38B9-2A5137202F19}"/>
          </ac:spMkLst>
        </pc:spChg>
        <pc:picChg chg="add">
          <ac:chgData name="Åke Nordlund" userId="8130c776-5306-4652-9e20-0020688dca1b" providerId="ADAL" clId="{125EEF96-9389-45BF-B1B8-67B48A569201}" dt="2023-02-27T07:32:17.456" v="8473" actId="22"/>
          <ac:picMkLst>
            <pc:docMk/>
            <pc:sldMk cId="3960090865" sldId="465"/>
            <ac:picMk id="7" creationId="{679139E9-9933-65BE-D07D-1EEC877C634B}"/>
          </ac:picMkLst>
        </pc:picChg>
      </pc:sldChg>
      <pc:sldMasterChg chg="modSp delSldLayout modSldLayout">
        <pc:chgData name="Åke Nordlund" userId="8130c776-5306-4652-9e20-0020688dca1b" providerId="ADAL" clId="{125EEF96-9389-45BF-B1B8-67B48A569201}" dt="2023-02-26T10:32:16.968" v="63" actId="47"/>
        <pc:sldMasterMkLst>
          <pc:docMk/>
          <pc:sldMasterMk cId="692176716" sldId="2147483660"/>
        </pc:sldMasterMkLst>
        <pc:sldLayoutChg chg="modSp mod">
          <pc:chgData name="Åke Nordlund" userId="8130c776-5306-4652-9e20-0020688dca1b" providerId="ADAL" clId="{125EEF96-9389-45BF-B1B8-67B48A569201}" dt="2023-02-26T10:26:50.685" v="39" actId="1076"/>
          <pc:sldLayoutMkLst>
            <pc:docMk/>
            <pc:sldMasterMk cId="692176716" sldId="2147483660"/>
            <pc:sldLayoutMk cId="393604326" sldId="2147483662"/>
          </pc:sldLayoutMkLst>
          <pc:spChg chg="mod">
            <ac:chgData name="Åke Nordlund" userId="8130c776-5306-4652-9e20-0020688dca1b" providerId="ADAL" clId="{125EEF96-9389-45BF-B1B8-67B48A569201}" dt="2023-02-26T10:26:50.685" v="39" actId="1076"/>
            <ac:spMkLst>
              <pc:docMk/>
              <pc:sldMasterMk cId="692176716" sldId="2147483660"/>
              <pc:sldLayoutMk cId="393604326" sldId="2147483662"/>
              <ac:spMk id="26" creationId="{00000000-0000-0000-0000-000000000000}"/>
            </ac:spMkLst>
          </pc:spChg>
        </pc:sldLayoutChg>
        <pc:sldLayoutChg chg="modSp del">
          <pc:chgData name="Åke Nordlund" userId="8130c776-5306-4652-9e20-0020688dca1b" providerId="ADAL" clId="{125EEF96-9389-45BF-B1B8-67B48A569201}" dt="2023-02-26T10:29:21.599" v="51" actId="2696"/>
          <pc:sldLayoutMkLst>
            <pc:docMk/>
            <pc:sldMasterMk cId="692176716" sldId="2147483660"/>
            <pc:sldLayoutMk cId="3668972619" sldId="2147483663"/>
          </pc:sldLayoutMkLst>
        </pc:sldLayoutChg>
        <pc:sldLayoutChg chg="modSp del">
          <pc:chgData name="Åke Nordlund" userId="8130c776-5306-4652-9e20-0020688dca1b" providerId="ADAL" clId="{125EEF96-9389-45BF-B1B8-67B48A569201}" dt="2023-02-26T10:29:30.019" v="52" actId="2696"/>
          <pc:sldLayoutMkLst>
            <pc:docMk/>
            <pc:sldMasterMk cId="692176716" sldId="2147483660"/>
            <pc:sldLayoutMk cId="1722004349" sldId="2147483664"/>
          </pc:sldLayoutMkLst>
        </pc:sldLayoutChg>
        <pc:sldLayoutChg chg="modSp del">
          <pc:chgData name="Åke Nordlund" userId="8130c776-5306-4652-9e20-0020688dca1b" providerId="ADAL" clId="{125EEF96-9389-45BF-B1B8-67B48A569201}" dt="2023-02-26T10:29:45.565" v="53" actId="2696"/>
          <pc:sldLayoutMkLst>
            <pc:docMk/>
            <pc:sldMasterMk cId="692176716" sldId="2147483660"/>
            <pc:sldLayoutMk cId="1042193726" sldId="2147483665"/>
          </pc:sldLayoutMkLst>
        </pc:sldLayoutChg>
        <pc:sldLayoutChg chg="delSp modSp del mod">
          <pc:chgData name="Åke Nordlund" userId="8130c776-5306-4652-9e20-0020688dca1b" providerId="ADAL" clId="{125EEF96-9389-45BF-B1B8-67B48A569201}" dt="2023-02-26T10:29:49.934" v="54" actId="2696"/>
          <pc:sldLayoutMkLst>
            <pc:docMk/>
            <pc:sldMasterMk cId="692176716" sldId="2147483660"/>
            <pc:sldLayoutMk cId="51207365" sldId="2147483666"/>
          </pc:sldLayoutMkLst>
          <pc:spChg chg="del">
            <ac:chgData name="Åke Nordlund" userId="8130c776-5306-4652-9e20-0020688dca1b" providerId="ADAL" clId="{125EEF96-9389-45BF-B1B8-67B48A569201}" dt="2023-02-26T10:27:53.118" v="46" actId="478"/>
            <ac:spMkLst>
              <pc:docMk/>
              <pc:sldMasterMk cId="692176716" sldId="2147483660"/>
              <pc:sldLayoutMk cId="51207365" sldId="2147483666"/>
              <ac:spMk id="49" creationId="{00000000-0000-0000-0000-000000000000}"/>
            </ac:spMkLst>
          </pc:spChg>
        </pc:sldLayoutChg>
        <pc:sldLayoutChg chg="delSp modSp del mod">
          <pc:chgData name="Åke Nordlund" userId="8130c776-5306-4652-9e20-0020688dca1b" providerId="ADAL" clId="{125EEF96-9389-45BF-B1B8-67B48A569201}" dt="2023-02-26T10:32:16.968" v="63" actId="47"/>
          <pc:sldLayoutMkLst>
            <pc:docMk/>
            <pc:sldMasterMk cId="692176716" sldId="2147483660"/>
            <pc:sldLayoutMk cId="2496637071" sldId="2147483667"/>
          </pc:sldLayoutMkLst>
          <pc:spChg chg="del">
            <ac:chgData name="Åke Nordlund" userId="8130c776-5306-4652-9e20-0020688dca1b" providerId="ADAL" clId="{125EEF96-9389-45BF-B1B8-67B48A569201}" dt="2023-02-26T10:27:14.713" v="40" actId="478"/>
            <ac:spMkLst>
              <pc:docMk/>
              <pc:sldMasterMk cId="692176716" sldId="2147483660"/>
              <pc:sldLayoutMk cId="2496637071" sldId="2147483667"/>
              <ac:spMk id="52" creationId="{00000000-0000-0000-0000-000000000000}"/>
            </ac:spMkLst>
          </pc:spChg>
        </pc:sldLayoutChg>
        <pc:sldLayoutChg chg="modSp del">
          <pc:chgData name="Åke Nordlund" userId="8130c776-5306-4652-9e20-0020688dca1b" providerId="ADAL" clId="{125EEF96-9389-45BF-B1B8-67B48A569201}" dt="2023-02-26T10:29:56.715" v="55" actId="2696"/>
          <pc:sldLayoutMkLst>
            <pc:docMk/>
            <pc:sldMasterMk cId="692176716" sldId="2147483660"/>
            <pc:sldLayoutMk cId="3107633368" sldId="2147483668"/>
          </pc:sldLayoutMkLst>
        </pc:sldLayoutChg>
        <pc:sldLayoutChg chg="modSp del">
          <pc:chgData name="Åke Nordlund" userId="8130c776-5306-4652-9e20-0020688dca1b" providerId="ADAL" clId="{125EEF96-9389-45BF-B1B8-67B48A569201}" dt="2023-02-26T10:30:00.770" v="56" actId="2696"/>
          <pc:sldLayoutMkLst>
            <pc:docMk/>
            <pc:sldMasterMk cId="692176716" sldId="2147483660"/>
            <pc:sldLayoutMk cId="3009338006" sldId="2147483669"/>
          </pc:sldLayoutMkLst>
        </pc:sldLayoutChg>
        <pc:sldLayoutChg chg="delSp modSp del mod">
          <pc:chgData name="Åke Nordlund" userId="8130c776-5306-4652-9e20-0020688dca1b" providerId="ADAL" clId="{125EEF96-9389-45BF-B1B8-67B48A569201}" dt="2023-02-26T10:30:05.383" v="57" actId="2696"/>
          <pc:sldLayoutMkLst>
            <pc:docMk/>
            <pc:sldMasterMk cId="692176716" sldId="2147483660"/>
            <pc:sldLayoutMk cId="260363223" sldId="2147483670"/>
          </pc:sldLayoutMkLst>
          <pc:spChg chg="del">
            <ac:chgData name="Åke Nordlund" userId="8130c776-5306-4652-9e20-0020688dca1b" providerId="ADAL" clId="{125EEF96-9389-45BF-B1B8-67B48A569201}" dt="2023-02-26T10:28:07.764" v="49" actId="478"/>
            <ac:spMkLst>
              <pc:docMk/>
              <pc:sldMasterMk cId="692176716" sldId="2147483660"/>
              <pc:sldLayoutMk cId="260363223" sldId="2147483670"/>
              <ac:spMk id="19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5A0C2-1195-4219-8A23-866073999AD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C92011-909E-46F7-B00F-D57110F5B796}">
      <dgm:prSet phldrT="[Text]"/>
      <dgm:spPr>
        <a:solidFill>
          <a:srgbClr val="00B0F0"/>
        </a:solidFill>
      </dgm:spPr>
      <dgm:t>
        <a:bodyPr/>
        <a:lstStyle/>
        <a:p>
          <a:r>
            <a:rPr lang="sv-SE"/>
            <a:t>Solver(s)</a:t>
          </a:r>
          <a:endParaRPr lang="en-US"/>
        </a:p>
      </dgm:t>
    </dgm:pt>
    <dgm:pt modelId="{88D5C963-090A-40EC-A909-AE9ABDB8C1B7}" type="parTrans" cxnId="{D5499290-A805-4453-8A6E-7C19FBB79493}">
      <dgm:prSet/>
      <dgm:spPr/>
      <dgm:t>
        <a:bodyPr/>
        <a:lstStyle/>
        <a:p>
          <a:endParaRPr lang="en-US"/>
        </a:p>
      </dgm:t>
    </dgm:pt>
    <dgm:pt modelId="{1629B4E4-3D39-4A9B-832C-F06684C0BF1B}" type="sibTrans" cxnId="{D5499290-A805-4453-8A6E-7C19FBB79493}">
      <dgm:prSet/>
      <dgm:spPr/>
      <dgm:t>
        <a:bodyPr/>
        <a:lstStyle/>
        <a:p>
          <a:endParaRPr lang="en-US"/>
        </a:p>
      </dgm:t>
    </dgm:pt>
    <dgm:pt modelId="{C72DF258-719E-493E-916D-E6B49DFCF0B5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Patch generators</a:t>
          </a:r>
          <a:endParaRPr lang="en-US"/>
        </a:p>
      </dgm:t>
    </dgm:pt>
    <dgm:pt modelId="{7C16CBF3-EB5A-4F4B-9771-450377A5F1A5}" type="parTrans" cxnId="{7653AFC9-7F03-4BC7-850D-73F0415CE617}">
      <dgm:prSet/>
      <dgm:spPr/>
      <dgm:t>
        <a:bodyPr/>
        <a:lstStyle/>
        <a:p>
          <a:endParaRPr lang="en-US"/>
        </a:p>
      </dgm:t>
    </dgm:pt>
    <dgm:pt modelId="{5F863BF2-A5F5-4798-9156-4CEF7EDA6498}" type="sibTrans" cxnId="{7653AFC9-7F03-4BC7-850D-73F0415CE617}">
      <dgm:prSet/>
      <dgm:spPr/>
      <dgm:t>
        <a:bodyPr/>
        <a:lstStyle/>
        <a:p>
          <a:endParaRPr lang="en-US"/>
        </a:p>
      </dgm:t>
    </dgm:pt>
    <dgm:pt modelId="{11B9AC7B-53C4-445E-A31F-497810832DC1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List handlers</a:t>
          </a:r>
          <a:endParaRPr lang="en-US"/>
        </a:p>
      </dgm:t>
    </dgm:pt>
    <dgm:pt modelId="{811E2D04-7902-4E51-B6BC-31B714CAD628}" type="parTrans" cxnId="{517A8201-7201-434E-B1A8-E361BB44261A}">
      <dgm:prSet/>
      <dgm:spPr/>
      <dgm:t>
        <a:bodyPr/>
        <a:lstStyle/>
        <a:p>
          <a:endParaRPr lang="en-US"/>
        </a:p>
      </dgm:t>
    </dgm:pt>
    <dgm:pt modelId="{53D1A6F5-4663-4047-8C81-63A20E346CAC}" type="sibTrans" cxnId="{517A8201-7201-434E-B1A8-E361BB44261A}">
      <dgm:prSet/>
      <dgm:spPr/>
      <dgm:t>
        <a:bodyPr/>
        <a:lstStyle/>
        <a:p>
          <a:endParaRPr lang="en-US"/>
        </a:p>
      </dgm:t>
    </dgm:pt>
    <dgm:pt modelId="{A046645E-B45C-44C6-9330-A7C6D0ADB36D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Neighbor list handling</a:t>
          </a:r>
          <a:endParaRPr lang="en-US"/>
        </a:p>
      </dgm:t>
    </dgm:pt>
    <dgm:pt modelId="{1DA75E45-CA3B-47E3-991A-EA81727C3C67}" type="parTrans" cxnId="{23DD226B-57EA-4FA5-BFA9-72E0D0AB46F6}">
      <dgm:prSet/>
      <dgm:spPr/>
      <dgm:t>
        <a:bodyPr/>
        <a:lstStyle/>
        <a:p>
          <a:endParaRPr lang="en-US"/>
        </a:p>
      </dgm:t>
    </dgm:pt>
    <dgm:pt modelId="{757B99CF-74C0-4FA1-B5C3-BD5F314862A9}" type="sibTrans" cxnId="{23DD226B-57EA-4FA5-BFA9-72E0D0AB46F6}">
      <dgm:prSet/>
      <dgm:spPr/>
      <dgm:t>
        <a:bodyPr/>
        <a:lstStyle/>
        <a:p>
          <a:endParaRPr lang="en-US"/>
        </a:p>
      </dgm:t>
    </dgm:pt>
    <dgm:pt modelId="{D7AF6A52-F250-4A71-90BE-C5DB0AF25015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Interpolators</a:t>
          </a:r>
          <a:endParaRPr lang="en-US"/>
        </a:p>
      </dgm:t>
    </dgm:pt>
    <dgm:pt modelId="{F63620E3-2351-4200-A4D3-4CFAF95B1587}" type="parTrans" cxnId="{E9618E9B-BF9E-4F18-BC07-0B1CC5F3233C}">
      <dgm:prSet/>
      <dgm:spPr/>
      <dgm:t>
        <a:bodyPr/>
        <a:lstStyle/>
        <a:p>
          <a:endParaRPr lang="en-US"/>
        </a:p>
      </dgm:t>
    </dgm:pt>
    <dgm:pt modelId="{F7FBAA9F-83AA-48B0-873B-57FBAA60A64B}" type="sibTrans" cxnId="{E9618E9B-BF9E-4F18-BC07-0B1CC5F3233C}">
      <dgm:prSet/>
      <dgm:spPr/>
      <dgm:t>
        <a:bodyPr/>
        <a:lstStyle/>
        <a:p>
          <a:endParaRPr lang="en-US"/>
        </a:p>
      </dgm:t>
    </dgm:pt>
    <dgm:pt modelId="{A532931D-CDC3-4092-A710-2C8314934492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Task dispatchers</a:t>
          </a:r>
          <a:endParaRPr lang="en-US"/>
        </a:p>
      </dgm:t>
    </dgm:pt>
    <dgm:pt modelId="{37C72035-AA90-4318-9E87-2B69FA464761}" type="parTrans" cxnId="{4B7DA8CA-933E-4E9B-A68B-E0EC977E8415}">
      <dgm:prSet/>
      <dgm:spPr/>
      <dgm:t>
        <a:bodyPr/>
        <a:lstStyle/>
        <a:p>
          <a:endParaRPr lang="en-US"/>
        </a:p>
      </dgm:t>
    </dgm:pt>
    <dgm:pt modelId="{256064DD-C99E-4A1E-A33B-1ED6CEAA1EEB}" type="sibTrans" cxnId="{4B7DA8CA-933E-4E9B-A68B-E0EC977E8415}">
      <dgm:prSet/>
      <dgm:spPr/>
      <dgm:t>
        <a:bodyPr/>
        <a:lstStyle/>
        <a:p>
          <a:endParaRPr lang="en-US"/>
        </a:p>
      </dgm:t>
    </dgm:pt>
    <dgm:pt modelId="{2DBC2CEF-49D3-4ED2-9F98-951018168A91}">
      <dgm:prSet phldrT="[Text]"/>
      <dgm:spPr>
        <a:solidFill>
          <a:schemeClr val="accent2"/>
        </a:solidFill>
      </dgm:spPr>
      <dgm:t>
        <a:bodyPr/>
        <a:lstStyle/>
        <a:p>
          <a:r>
            <a:rPr lang="sv-SE"/>
            <a:t>Input/Output</a:t>
          </a:r>
          <a:endParaRPr lang="en-US"/>
        </a:p>
      </dgm:t>
    </dgm:pt>
    <dgm:pt modelId="{A9619C77-5F53-4884-A2DD-B996E9BA580B}" type="parTrans" cxnId="{374C91BD-C18D-4979-B3D3-47017A3FF484}">
      <dgm:prSet/>
      <dgm:spPr/>
      <dgm:t>
        <a:bodyPr/>
        <a:lstStyle/>
        <a:p>
          <a:endParaRPr lang="en-US"/>
        </a:p>
      </dgm:t>
    </dgm:pt>
    <dgm:pt modelId="{87093D77-0A56-4726-AE25-ED16F0E16F07}" type="sibTrans" cxnId="{374C91BD-C18D-4979-B3D3-47017A3FF484}">
      <dgm:prSet/>
      <dgm:spPr/>
      <dgm:t>
        <a:bodyPr/>
        <a:lstStyle/>
        <a:p>
          <a:endParaRPr lang="en-US"/>
        </a:p>
      </dgm:t>
    </dgm:pt>
    <dgm:pt modelId="{DBB6A085-0002-4D85-83BE-CF86C9CF938B}" type="pres">
      <dgm:prSet presAssocID="{7D15A0C2-1195-4219-8A23-866073999A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91C0A58-1C4B-4D92-99EC-F471BC82C480}" type="pres">
      <dgm:prSet presAssocID="{B4C92011-909E-46F7-B00F-D57110F5B796}" presName="Parent" presStyleLbl="node0" presStyleIdx="0" presStyleCnt="1" custLinFactNeighborY="-596">
        <dgm:presLayoutVars>
          <dgm:chMax val="6"/>
          <dgm:chPref val="6"/>
        </dgm:presLayoutVars>
      </dgm:prSet>
      <dgm:spPr/>
    </dgm:pt>
    <dgm:pt modelId="{6426B255-7083-4329-8ADD-6C1D2D6CD7DC}" type="pres">
      <dgm:prSet presAssocID="{C72DF258-719E-493E-916D-E6B49DFCF0B5}" presName="Accent1" presStyleCnt="0"/>
      <dgm:spPr/>
    </dgm:pt>
    <dgm:pt modelId="{F3D4874F-8350-43B4-B47B-6539F87F833C}" type="pres">
      <dgm:prSet presAssocID="{C72DF258-719E-493E-916D-E6B49DFCF0B5}" presName="Accent" presStyleLbl="bgShp" presStyleIdx="0" presStyleCnt="6"/>
      <dgm:spPr/>
    </dgm:pt>
    <dgm:pt modelId="{43C9A326-A58B-4DFC-9992-796952758F1C}" type="pres">
      <dgm:prSet presAssocID="{C72DF258-719E-493E-916D-E6B49DFCF0B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DEDAC05-FB14-458E-8276-A325F6D499BC}" type="pres">
      <dgm:prSet presAssocID="{11B9AC7B-53C4-445E-A31F-497810832DC1}" presName="Accent2" presStyleCnt="0"/>
      <dgm:spPr/>
    </dgm:pt>
    <dgm:pt modelId="{B1678C45-956E-421C-A8AC-7C0488E4FC70}" type="pres">
      <dgm:prSet presAssocID="{11B9AC7B-53C4-445E-A31F-497810832DC1}" presName="Accent" presStyleLbl="bgShp" presStyleIdx="1" presStyleCnt="6"/>
      <dgm:spPr/>
    </dgm:pt>
    <dgm:pt modelId="{952540B2-150C-4BAB-A7CE-04A0A7376019}" type="pres">
      <dgm:prSet presAssocID="{11B9AC7B-53C4-445E-A31F-497810832DC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D19950B-E2F8-45E0-987D-21CBC0E917F4}" type="pres">
      <dgm:prSet presAssocID="{A046645E-B45C-44C6-9330-A7C6D0ADB36D}" presName="Accent3" presStyleCnt="0"/>
      <dgm:spPr/>
    </dgm:pt>
    <dgm:pt modelId="{8211AFD0-9E4A-4295-9D46-617FC9982A51}" type="pres">
      <dgm:prSet presAssocID="{A046645E-B45C-44C6-9330-A7C6D0ADB36D}" presName="Accent" presStyleLbl="bgShp" presStyleIdx="2" presStyleCnt="6"/>
      <dgm:spPr/>
    </dgm:pt>
    <dgm:pt modelId="{BCE59450-0A4F-482F-82C9-117487413695}" type="pres">
      <dgm:prSet presAssocID="{A046645E-B45C-44C6-9330-A7C6D0ADB36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D5B67AB-9A77-404E-B1A6-804ACB8772EB}" type="pres">
      <dgm:prSet presAssocID="{D7AF6A52-F250-4A71-90BE-C5DB0AF25015}" presName="Accent4" presStyleCnt="0"/>
      <dgm:spPr/>
    </dgm:pt>
    <dgm:pt modelId="{89661BF6-05C9-424D-8821-1314CB87C721}" type="pres">
      <dgm:prSet presAssocID="{D7AF6A52-F250-4A71-90BE-C5DB0AF25015}" presName="Accent" presStyleLbl="bgShp" presStyleIdx="3" presStyleCnt="6"/>
      <dgm:spPr/>
    </dgm:pt>
    <dgm:pt modelId="{6435C222-3A9F-48C1-9699-34C56C90C683}" type="pres">
      <dgm:prSet presAssocID="{D7AF6A52-F250-4A71-90BE-C5DB0AF2501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C255739-AC9C-48CA-A755-CA01D0544C42}" type="pres">
      <dgm:prSet presAssocID="{A532931D-CDC3-4092-A710-2C8314934492}" presName="Accent5" presStyleCnt="0"/>
      <dgm:spPr/>
    </dgm:pt>
    <dgm:pt modelId="{FA07E946-091E-4439-997C-FC4660A30554}" type="pres">
      <dgm:prSet presAssocID="{A532931D-CDC3-4092-A710-2C8314934492}" presName="Accent" presStyleLbl="bgShp" presStyleIdx="4" presStyleCnt="6"/>
      <dgm:spPr/>
    </dgm:pt>
    <dgm:pt modelId="{8C65AD58-1333-49D0-8D5D-BF10CDF20CD5}" type="pres">
      <dgm:prSet presAssocID="{A532931D-CDC3-4092-A710-2C831493449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D6D2FC1-F755-4025-88CB-8EA01D3BADCF}" type="pres">
      <dgm:prSet presAssocID="{2DBC2CEF-49D3-4ED2-9F98-951018168A91}" presName="Accent6" presStyleCnt="0"/>
      <dgm:spPr/>
    </dgm:pt>
    <dgm:pt modelId="{5FA8C419-0B91-4F2F-B85D-513E0680ED21}" type="pres">
      <dgm:prSet presAssocID="{2DBC2CEF-49D3-4ED2-9F98-951018168A91}" presName="Accent" presStyleLbl="bgShp" presStyleIdx="5" presStyleCnt="6"/>
      <dgm:spPr/>
    </dgm:pt>
    <dgm:pt modelId="{9A39A014-F7ED-459D-8EB8-DFCECA55EEF7}" type="pres">
      <dgm:prSet presAssocID="{2DBC2CEF-49D3-4ED2-9F98-951018168A9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17A8201-7201-434E-B1A8-E361BB44261A}" srcId="{B4C92011-909E-46F7-B00F-D57110F5B796}" destId="{11B9AC7B-53C4-445E-A31F-497810832DC1}" srcOrd="1" destOrd="0" parTransId="{811E2D04-7902-4E51-B6BC-31B714CAD628}" sibTransId="{53D1A6F5-4663-4047-8C81-63A20E346CAC}"/>
    <dgm:cxn modelId="{31E14006-723E-4AE3-91CB-06AC3461F9EC}" type="presOf" srcId="{A532931D-CDC3-4092-A710-2C8314934492}" destId="{8C65AD58-1333-49D0-8D5D-BF10CDF20CD5}" srcOrd="0" destOrd="0" presId="urn:microsoft.com/office/officeart/2011/layout/HexagonRadial"/>
    <dgm:cxn modelId="{40A7672B-1A3E-4369-BFF5-0AA14FA8AF37}" type="presOf" srcId="{C72DF258-719E-493E-916D-E6B49DFCF0B5}" destId="{43C9A326-A58B-4DFC-9992-796952758F1C}" srcOrd="0" destOrd="0" presId="urn:microsoft.com/office/officeart/2011/layout/HexagonRadial"/>
    <dgm:cxn modelId="{9FA7DF35-FC3F-4C2B-9F0C-6A7F789C180F}" type="presOf" srcId="{2DBC2CEF-49D3-4ED2-9F98-951018168A91}" destId="{9A39A014-F7ED-459D-8EB8-DFCECA55EEF7}" srcOrd="0" destOrd="0" presId="urn:microsoft.com/office/officeart/2011/layout/HexagonRadial"/>
    <dgm:cxn modelId="{F271C436-0EDC-46B1-8E6F-6EC16F873ED2}" type="presOf" srcId="{B4C92011-909E-46F7-B00F-D57110F5B796}" destId="{E91C0A58-1C4B-4D92-99EC-F471BC82C480}" srcOrd="0" destOrd="0" presId="urn:microsoft.com/office/officeart/2011/layout/HexagonRadial"/>
    <dgm:cxn modelId="{23DD226B-57EA-4FA5-BFA9-72E0D0AB46F6}" srcId="{B4C92011-909E-46F7-B00F-D57110F5B796}" destId="{A046645E-B45C-44C6-9330-A7C6D0ADB36D}" srcOrd="2" destOrd="0" parTransId="{1DA75E45-CA3B-47E3-991A-EA81727C3C67}" sibTransId="{757B99CF-74C0-4FA1-B5C3-BD5F314862A9}"/>
    <dgm:cxn modelId="{D5499290-A805-4453-8A6E-7C19FBB79493}" srcId="{7D15A0C2-1195-4219-8A23-866073999AD7}" destId="{B4C92011-909E-46F7-B00F-D57110F5B796}" srcOrd="0" destOrd="0" parTransId="{88D5C963-090A-40EC-A909-AE9ABDB8C1B7}" sibTransId="{1629B4E4-3D39-4A9B-832C-F06684C0BF1B}"/>
    <dgm:cxn modelId="{E9618E9B-BF9E-4F18-BC07-0B1CC5F3233C}" srcId="{B4C92011-909E-46F7-B00F-D57110F5B796}" destId="{D7AF6A52-F250-4A71-90BE-C5DB0AF25015}" srcOrd="3" destOrd="0" parTransId="{F63620E3-2351-4200-A4D3-4CFAF95B1587}" sibTransId="{F7FBAA9F-83AA-48B0-873B-57FBAA60A64B}"/>
    <dgm:cxn modelId="{8CCCDAB0-6203-4AC1-B191-7388130FD720}" type="presOf" srcId="{7D15A0C2-1195-4219-8A23-866073999AD7}" destId="{DBB6A085-0002-4D85-83BE-CF86C9CF938B}" srcOrd="0" destOrd="0" presId="urn:microsoft.com/office/officeart/2011/layout/HexagonRadial"/>
    <dgm:cxn modelId="{6654D5B6-4126-4E09-B8E7-0EC96428E1FB}" type="presOf" srcId="{D7AF6A52-F250-4A71-90BE-C5DB0AF25015}" destId="{6435C222-3A9F-48C1-9699-34C56C90C683}" srcOrd="0" destOrd="0" presId="urn:microsoft.com/office/officeart/2011/layout/HexagonRadial"/>
    <dgm:cxn modelId="{374C91BD-C18D-4979-B3D3-47017A3FF484}" srcId="{B4C92011-909E-46F7-B00F-D57110F5B796}" destId="{2DBC2CEF-49D3-4ED2-9F98-951018168A91}" srcOrd="5" destOrd="0" parTransId="{A9619C77-5F53-4884-A2DD-B996E9BA580B}" sibTransId="{87093D77-0A56-4726-AE25-ED16F0E16F07}"/>
    <dgm:cxn modelId="{7653AFC9-7F03-4BC7-850D-73F0415CE617}" srcId="{B4C92011-909E-46F7-B00F-D57110F5B796}" destId="{C72DF258-719E-493E-916D-E6B49DFCF0B5}" srcOrd="0" destOrd="0" parTransId="{7C16CBF3-EB5A-4F4B-9771-450377A5F1A5}" sibTransId="{5F863BF2-A5F5-4798-9156-4CEF7EDA6498}"/>
    <dgm:cxn modelId="{4B7DA8CA-933E-4E9B-A68B-E0EC977E8415}" srcId="{B4C92011-909E-46F7-B00F-D57110F5B796}" destId="{A532931D-CDC3-4092-A710-2C8314934492}" srcOrd="4" destOrd="0" parTransId="{37C72035-AA90-4318-9E87-2B69FA464761}" sibTransId="{256064DD-C99E-4A1E-A33B-1ED6CEAA1EEB}"/>
    <dgm:cxn modelId="{1EA0D9CF-DC59-44B4-B1F8-F55DE03AD1A3}" type="presOf" srcId="{A046645E-B45C-44C6-9330-A7C6D0ADB36D}" destId="{BCE59450-0A4F-482F-82C9-117487413695}" srcOrd="0" destOrd="0" presId="urn:microsoft.com/office/officeart/2011/layout/HexagonRadial"/>
    <dgm:cxn modelId="{DFB082EB-D150-4956-98F3-A35CC5624519}" type="presOf" srcId="{11B9AC7B-53C4-445E-A31F-497810832DC1}" destId="{952540B2-150C-4BAB-A7CE-04A0A7376019}" srcOrd="0" destOrd="0" presId="urn:microsoft.com/office/officeart/2011/layout/HexagonRadial"/>
    <dgm:cxn modelId="{567E6907-B6EA-476D-AAE5-BAAC4ABC43B2}" type="presParOf" srcId="{DBB6A085-0002-4D85-83BE-CF86C9CF938B}" destId="{E91C0A58-1C4B-4D92-99EC-F471BC82C480}" srcOrd="0" destOrd="0" presId="urn:microsoft.com/office/officeart/2011/layout/HexagonRadial"/>
    <dgm:cxn modelId="{B6D8B536-1440-4F9E-974F-57A4511F7D41}" type="presParOf" srcId="{DBB6A085-0002-4D85-83BE-CF86C9CF938B}" destId="{6426B255-7083-4329-8ADD-6C1D2D6CD7DC}" srcOrd="1" destOrd="0" presId="urn:microsoft.com/office/officeart/2011/layout/HexagonRadial"/>
    <dgm:cxn modelId="{10871FF8-7BC2-4EE4-B1D8-7046699EDAF1}" type="presParOf" srcId="{6426B255-7083-4329-8ADD-6C1D2D6CD7DC}" destId="{F3D4874F-8350-43B4-B47B-6539F87F833C}" srcOrd="0" destOrd="0" presId="urn:microsoft.com/office/officeart/2011/layout/HexagonRadial"/>
    <dgm:cxn modelId="{E8115699-9608-451B-A817-64A46D04895D}" type="presParOf" srcId="{DBB6A085-0002-4D85-83BE-CF86C9CF938B}" destId="{43C9A326-A58B-4DFC-9992-796952758F1C}" srcOrd="2" destOrd="0" presId="urn:microsoft.com/office/officeart/2011/layout/HexagonRadial"/>
    <dgm:cxn modelId="{E74606D3-BA85-44E5-9FD9-7CEAB9ED9F15}" type="presParOf" srcId="{DBB6A085-0002-4D85-83BE-CF86C9CF938B}" destId="{DDEDAC05-FB14-458E-8276-A325F6D499BC}" srcOrd="3" destOrd="0" presId="urn:microsoft.com/office/officeart/2011/layout/HexagonRadial"/>
    <dgm:cxn modelId="{C85EE65F-3A80-4D1F-8A74-5345D173A0DE}" type="presParOf" srcId="{DDEDAC05-FB14-458E-8276-A325F6D499BC}" destId="{B1678C45-956E-421C-A8AC-7C0488E4FC70}" srcOrd="0" destOrd="0" presId="urn:microsoft.com/office/officeart/2011/layout/HexagonRadial"/>
    <dgm:cxn modelId="{B8EAE477-9A99-43EB-96CE-A9F14341DD0B}" type="presParOf" srcId="{DBB6A085-0002-4D85-83BE-CF86C9CF938B}" destId="{952540B2-150C-4BAB-A7CE-04A0A7376019}" srcOrd="4" destOrd="0" presId="urn:microsoft.com/office/officeart/2011/layout/HexagonRadial"/>
    <dgm:cxn modelId="{09427A82-C378-4B70-BF1D-7749A39F0204}" type="presParOf" srcId="{DBB6A085-0002-4D85-83BE-CF86C9CF938B}" destId="{BD19950B-E2F8-45E0-987D-21CBC0E917F4}" srcOrd="5" destOrd="0" presId="urn:microsoft.com/office/officeart/2011/layout/HexagonRadial"/>
    <dgm:cxn modelId="{136465EA-B5F3-4513-BCD6-C41070196CA8}" type="presParOf" srcId="{BD19950B-E2F8-45E0-987D-21CBC0E917F4}" destId="{8211AFD0-9E4A-4295-9D46-617FC9982A51}" srcOrd="0" destOrd="0" presId="urn:microsoft.com/office/officeart/2011/layout/HexagonRadial"/>
    <dgm:cxn modelId="{8F5E2029-65A4-4DC4-9B85-801A9A24F1EE}" type="presParOf" srcId="{DBB6A085-0002-4D85-83BE-CF86C9CF938B}" destId="{BCE59450-0A4F-482F-82C9-117487413695}" srcOrd="6" destOrd="0" presId="urn:microsoft.com/office/officeart/2011/layout/HexagonRadial"/>
    <dgm:cxn modelId="{722A29A5-1A75-4009-8BBE-DE0B84C60325}" type="presParOf" srcId="{DBB6A085-0002-4D85-83BE-CF86C9CF938B}" destId="{6D5B67AB-9A77-404E-B1A6-804ACB8772EB}" srcOrd="7" destOrd="0" presId="urn:microsoft.com/office/officeart/2011/layout/HexagonRadial"/>
    <dgm:cxn modelId="{B87A07C4-7538-47B0-9667-5A20980B3F7F}" type="presParOf" srcId="{6D5B67AB-9A77-404E-B1A6-804ACB8772EB}" destId="{89661BF6-05C9-424D-8821-1314CB87C721}" srcOrd="0" destOrd="0" presId="urn:microsoft.com/office/officeart/2011/layout/HexagonRadial"/>
    <dgm:cxn modelId="{516D3CA4-2589-4709-9AD1-53E6A3651C55}" type="presParOf" srcId="{DBB6A085-0002-4D85-83BE-CF86C9CF938B}" destId="{6435C222-3A9F-48C1-9699-34C56C90C683}" srcOrd="8" destOrd="0" presId="urn:microsoft.com/office/officeart/2011/layout/HexagonRadial"/>
    <dgm:cxn modelId="{9525F092-484B-4271-AEAE-4427B2658368}" type="presParOf" srcId="{DBB6A085-0002-4D85-83BE-CF86C9CF938B}" destId="{3C255739-AC9C-48CA-A755-CA01D0544C42}" srcOrd="9" destOrd="0" presId="urn:microsoft.com/office/officeart/2011/layout/HexagonRadial"/>
    <dgm:cxn modelId="{4330B389-ED90-40D7-8D60-AB69CAEDA363}" type="presParOf" srcId="{3C255739-AC9C-48CA-A755-CA01D0544C42}" destId="{FA07E946-091E-4439-997C-FC4660A30554}" srcOrd="0" destOrd="0" presId="urn:microsoft.com/office/officeart/2011/layout/HexagonRadial"/>
    <dgm:cxn modelId="{280AD24F-B8C7-4288-A94D-5FD00E51B9B6}" type="presParOf" srcId="{DBB6A085-0002-4D85-83BE-CF86C9CF938B}" destId="{8C65AD58-1333-49D0-8D5D-BF10CDF20CD5}" srcOrd="10" destOrd="0" presId="urn:microsoft.com/office/officeart/2011/layout/HexagonRadial"/>
    <dgm:cxn modelId="{0F8709EF-1EC6-4E31-9195-BAE7A1424B1B}" type="presParOf" srcId="{DBB6A085-0002-4D85-83BE-CF86C9CF938B}" destId="{7D6D2FC1-F755-4025-88CB-8EA01D3BADCF}" srcOrd="11" destOrd="0" presId="urn:microsoft.com/office/officeart/2011/layout/HexagonRadial"/>
    <dgm:cxn modelId="{018DC582-C2B4-4A9D-A045-722F15EF9C32}" type="presParOf" srcId="{7D6D2FC1-F755-4025-88CB-8EA01D3BADCF}" destId="{5FA8C419-0B91-4F2F-B85D-513E0680ED21}" srcOrd="0" destOrd="0" presId="urn:microsoft.com/office/officeart/2011/layout/HexagonRadial"/>
    <dgm:cxn modelId="{E6377FAF-31C7-44C4-B0C5-4AC9F8B9A6C5}" type="presParOf" srcId="{DBB6A085-0002-4D85-83BE-CF86C9CF938B}" destId="{9A39A014-F7ED-459D-8EB8-DFCECA55EE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A593F-14B2-43C6-98CA-FC1745C324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0074C-7463-41E7-A647-FDCED7B28BBA}">
      <dgm:prSet phldrT="[Text]"/>
      <dgm:spPr>
        <a:solidFill>
          <a:srgbClr val="0086EA"/>
        </a:solidFill>
      </dgm:spPr>
      <dgm:t>
        <a:bodyPr/>
        <a:lstStyle/>
        <a:p>
          <a:r>
            <a:rPr lang="sv-SE"/>
            <a:t>My Code</a:t>
          </a:r>
        </a:p>
        <a:p>
          <a:r>
            <a:rPr lang="sv-SE"/>
            <a:t>(with OpenMP)</a:t>
          </a:r>
          <a:endParaRPr lang="en-US"/>
        </a:p>
      </dgm:t>
    </dgm:pt>
    <dgm:pt modelId="{6AC92442-8A99-4B93-B03D-387E824BEE72}" type="parTrans" cxnId="{91D91DEA-2285-43C1-8815-0A4B397E6DCA}">
      <dgm:prSet/>
      <dgm:spPr/>
      <dgm:t>
        <a:bodyPr/>
        <a:lstStyle/>
        <a:p>
          <a:endParaRPr lang="en-US"/>
        </a:p>
      </dgm:t>
    </dgm:pt>
    <dgm:pt modelId="{281B088D-04F1-46D9-A46B-1F9B643FBC9B}" type="sibTrans" cxnId="{91D91DEA-2285-43C1-8815-0A4B397E6DCA}">
      <dgm:prSet/>
      <dgm:spPr/>
      <dgm:t>
        <a:bodyPr/>
        <a:lstStyle/>
        <a:p>
          <a:endParaRPr lang="en-US"/>
        </a:p>
      </dgm:t>
    </dgm:pt>
    <dgm:pt modelId="{3F57B7E5-FCF0-4C0F-A17F-E72BE1C761D3}" type="asst">
      <dgm:prSet phldrT="[Text]"/>
      <dgm:spPr>
        <a:solidFill>
          <a:srgbClr val="0086EA"/>
        </a:solidFill>
      </dgm:spPr>
      <dgm:t>
        <a:bodyPr/>
        <a:lstStyle/>
        <a:p>
          <a:r>
            <a:rPr lang="sv-SE"/>
            <a:t>Input/Output</a:t>
          </a:r>
          <a:endParaRPr lang="en-US"/>
        </a:p>
      </dgm:t>
    </dgm:pt>
    <dgm:pt modelId="{AEE3B880-CDC1-4399-B430-730B986FF223}" type="parTrans" cxnId="{717B791A-B8E3-4E5F-AA92-A14344DE86B4}">
      <dgm:prSet/>
      <dgm:spPr/>
      <dgm:t>
        <a:bodyPr/>
        <a:lstStyle/>
        <a:p>
          <a:endParaRPr lang="en-US"/>
        </a:p>
      </dgm:t>
    </dgm:pt>
    <dgm:pt modelId="{0734919E-CDC2-4DF4-9A1A-A6B787262D3E}" type="sibTrans" cxnId="{717B791A-B8E3-4E5F-AA92-A14344DE86B4}">
      <dgm:prSet/>
      <dgm:spPr/>
      <dgm:t>
        <a:bodyPr/>
        <a:lstStyle/>
        <a:p>
          <a:endParaRPr lang="en-US"/>
        </a:p>
      </dgm:t>
    </dgm:pt>
    <dgm:pt modelId="{D5A7D4AF-F06A-4911-BC83-BE038D4B0381}">
      <dgm:prSet phldrT="[Text]"/>
      <dgm:spPr>
        <a:solidFill>
          <a:srgbClr val="0086EA"/>
        </a:solidFill>
      </dgm:spPr>
      <dgm:t>
        <a:bodyPr/>
        <a:lstStyle/>
        <a:p>
          <a:r>
            <a:rPr lang="sv-SE"/>
            <a:t>MPI</a:t>
          </a:r>
          <a:endParaRPr lang="en-US"/>
        </a:p>
      </dgm:t>
    </dgm:pt>
    <dgm:pt modelId="{69CEC290-7FAB-41E4-98A4-0A876AB5EE3C}" type="parTrans" cxnId="{0DBBDCCB-1BCF-4903-8993-ABDF96EA1315}">
      <dgm:prSet/>
      <dgm:spPr/>
      <dgm:t>
        <a:bodyPr/>
        <a:lstStyle/>
        <a:p>
          <a:endParaRPr lang="en-US"/>
        </a:p>
      </dgm:t>
    </dgm:pt>
    <dgm:pt modelId="{C7BAFDB0-133E-4B86-A717-A1D02FB0CD2A}" type="sibTrans" cxnId="{0DBBDCCB-1BCF-4903-8993-ABDF96EA1315}">
      <dgm:prSet/>
      <dgm:spPr/>
      <dgm:t>
        <a:bodyPr/>
        <a:lstStyle/>
        <a:p>
          <a:endParaRPr lang="en-US"/>
        </a:p>
      </dgm:t>
    </dgm:pt>
    <dgm:pt modelId="{69B258B7-62CF-454E-A8B3-E136B0B30DA5}">
      <dgm:prSet phldrT="[Text]"/>
      <dgm:spPr>
        <a:solidFill>
          <a:srgbClr val="0086EA"/>
        </a:solidFill>
      </dgm:spPr>
      <dgm:t>
        <a:bodyPr/>
        <a:lstStyle/>
        <a:p>
          <a:r>
            <a:rPr lang="sv-SE"/>
            <a:t>Riemann,</a:t>
          </a:r>
        </a:p>
        <a:p>
          <a:r>
            <a:rPr lang="sv-SE"/>
            <a:t>Stagger</a:t>
          </a:r>
          <a:endParaRPr lang="en-US"/>
        </a:p>
      </dgm:t>
    </dgm:pt>
    <dgm:pt modelId="{0C953F55-44C2-4E18-8D27-61B82EDF95E6}" type="parTrans" cxnId="{68390A3C-1538-4F3D-8C44-A6492F6D2FB5}">
      <dgm:prSet/>
      <dgm:spPr/>
      <dgm:t>
        <a:bodyPr/>
        <a:lstStyle/>
        <a:p>
          <a:endParaRPr lang="en-US"/>
        </a:p>
      </dgm:t>
    </dgm:pt>
    <dgm:pt modelId="{7CA4E40E-3E30-428E-9350-FC9D375418DE}" type="sibTrans" cxnId="{68390A3C-1538-4F3D-8C44-A6492F6D2FB5}">
      <dgm:prSet/>
      <dgm:spPr/>
      <dgm:t>
        <a:bodyPr/>
        <a:lstStyle/>
        <a:p>
          <a:endParaRPr lang="en-US"/>
        </a:p>
      </dgm:t>
    </dgm:pt>
    <dgm:pt modelId="{FE75F99D-8125-42C1-A557-BF3653CFC75E}">
      <dgm:prSet phldrT="[Text]"/>
      <dgm:spPr>
        <a:solidFill>
          <a:srgbClr val="0086EA"/>
        </a:solidFill>
      </dgm:spPr>
      <dgm:t>
        <a:bodyPr/>
        <a:lstStyle/>
        <a:p>
          <a:r>
            <a:rPr lang="sv-SE"/>
            <a:t>AMR</a:t>
          </a:r>
          <a:br>
            <a:rPr lang="sv-SE"/>
          </a:br>
          <a:r>
            <a:rPr lang="sv-SE"/>
            <a:t>(with interpolation)</a:t>
          </a:r>
          <a:endParaRPr lang="en-US"/>
        </a:p>
      </dgm:t>
    </dgm:pt>
    <dgm:pt modelId="{822AAA94-5CC4-4161-8AED-655AE5847D76}" type="parTrans" cxnId="{5C42F7E0-648A-4D01-9811-8F66DB38F2B0}">
      <dgm:prSet/>
      <dgm:spPr/>
      <dgm:t>
        <a:bodyPr/>
        <a:lstStyle/>
        <a:p>
          <a:endParaRPr lang="en-US"/>
        </a:p>
      </dgm:t>
    </dgm:pt>
    <dgm:pt modelId="{E44037EA-65F1-4B5B-8815-0C66AD3C56D6}" type="sibTrans" cxnId="{5C42F7E0-648A-4D01-9811-8F66DB38F2B0}">
      <dgm:prSet/>
      <dgm:spPr/>
      <dgm:t>
        <a:bodyPr/>
        <a:lstStyle/>
        <a:p>
          <a:endParaRPr lang="en-US"/>
        </a:p>
      </dgm:t>
    </dgm:pt>
    <dgm:pt modelId="{D694212E-2C0D-4BB0-AD30-EC01A1B7F772}" type="pres">
      <dgm:prSet presAssocID="{2CBA593F-14B2-43C6-98CA-FC1745C324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A5E3B7-359C-4112-9389-6E0CF939D291}" type="pres">
      <dgm:prSet presAssocID="{E9E0074C-7463-41E7-A647-FDCED7B28BBA}" presName="hierRoot1" presStyleCnt="0">
        <dgm:presLayoutVars>
          <dgm:hierBranch val="init"/>
        </dgm:presLayoutVars>
      </dgm:prSet>
      <dgm:spPr/>
    </dgm:pt>
    <dgm:pt modelId="{F1408CBC-7065-4BDA-A920-7556A72BB1FB}" type="pres">
      <dgm:prSet presAssocID="{E9E0074C-7463-41E7-A647-FDCED7B28BBA}" presName="rootComposite1" presStyleCnt="0"/>
      <dgm:spPr/>
    </dgm:pt>
    <dgm:pt modelId="{8B413933-67A4-44A6-B123-EC969317EDB0}" type="pres">
      <dgm:prSet presAssocID="{E9E0074C-7463-41E7-A647-FDCED7B28BBA}" presName="rootText1" presStyleLbl="node0" presStyleIdx="0" presStyleCnt="1" custScaleX="113890">
        <dgm:presLayoutVars>
          <dgm:chPref val="3"/>
        </dgm:presLayoutVars>
      </dgm:prSet>
      <dgm:spPr/>
    </dgm:pt>
    <dgm:pt modelId="{F50A9566-C00D-463B-99D7-B8413DEA5BE6}" type="pres">
      <dgm:prSet presAssocID="{E9E0074C-7463-41E7-A647-FDCED7B28BBA}" presName="rootConnector1" presStyleLbl="node1" presStyleIdx="0" presStyleCnt="0"/>
      <dgm:spPr/>
    </dgm:pt>
    <dgm:pt modelId="{75A7992B-EF0C-4EFB-A169-786A96DDEC98}" type="pres">
      <dgm:prSet presAssocID="{E9E0074C-7463-41E7-A647-FDCED7B28BBA}" presName="hierChild2" presStyleCnt="0"/>
      <dgm:spPr/>
    </dgm:pt>
    <dgm:pt modelId="{A26CF67E-F4BA-4CEA-9086-8D7790BA4931}" type="pres">
      <dgm:prSet presAssocID="{69CEC290-7FAB-41E4-98A4-0A876AB5EE3C}" presName="Name37" presStyleLbl="parChTrans1D2" presStyleIdx="0" presStyleCnt="4"/>
      <dgm:spPr/>
    </dgm:pt>
    <dgm:pt modelId="{6C72A99D-285D-4AFE-B10F-23C4DE1395E0}" type="pres">
      <dgm:prSet presAssocID="{D5A7D4AF-F06A-4911-BC83-BE038D4B0381}" presName="hierRoot2" presStyleCnt="0">
        <dgm:presLayoutVars>
          <dgm:hierBranch val="init"/>
        </dgm:presLayoutVars>
      </dgm:prSet>
      <dgm:spPr/>
    </dgm:pt>
    <dgm:pt modelId="{412214D6-D032-4C09-82A6-31BF617DA7E0}" type="pres">
      <dgm:prSet presAssocID="{D5A7D4AF-F06A-4911-BC83-BE038D4B0381}" presName="rootComposite" presStyleCnt="0"/>
      <dgm:spPr/>
    </dgm:pt>
    <dgm:pt modelId="{87B62D08-B25D-462B-891B-F4CA4627A917}" type="pres">
      <dgm:prSet presAssocID="{D5A7D4AF-F06A-4911-BC83-BE038D4B0381}" presName="rootText" presStyleLbl="node2" presStyleIdx="0" presStyleCnt="3">
        <dgm:presLayoutVars>
          <dgm:chPref val="3"/>
        </dgm:presLayoutVars>
      </dgm:prSet>
      <dgm:spPr/>
    </dgm:pt>
    <dgm:pt modelId="{37BF23C4-5670-4A28-BF01-9BB0225F0D9F}" type="pres">
      <dgm:prSet presAssocID="{D5A7D4AF-F06A-4911-BC83-BE038D4B0381}" presName="rootConnector" presStyleLbl="node2" presStyleIdx="0" presStyleCnt="3"/>
      <dgm:spPr/>
    </dgm:pt>
    <dgm:pt modelId="{3B3B6A2C-BCA1-471F-B080-297BA1064382}" type="pres">
      <dgm:prSet presAssocID="{D5A7D4AF-F06A-4911-BC83-BE038D4B0381}" presName="hierChild4" presStyleCnt="0"/>
      <dgm:spPr/>
    </dgm:pt>
    <dgm:pt modelId="{6DD1C4DE-8F79-4001-8AD1-17804827058B}" type="pres">
      <dgm:prSet presAssocID="{D5A7D4AF-F06A-4911-BC83-BE038D4B0381}" presName="hierChild5" presStyleCnt="0"/>
      <dgm:spPr/>
    </dgm:pt>
    <dgm:pt modelId="{E5D9BB33-0B8F-413D-BDEF-21AA08B065B9}" type="pres">
      <dgm:prSet presAssocID="{0C953F55-44C2-4E18-8D27-61B82EDF95E6}" presName="Name37" presStyleLbl="parChTrans1D2" presStyleIdx="1" presStyleCnt="4"/>
      <dgm:spPr/>
    </dgm:pt>
    <dgm:pt modelId="{28A1D931-73AF-49AA-890E-E3419355CB4C}" type="pres">
      <dgm:prSet presAssocID="{69B258B7-62CF-454E-A8B3-E136B0B30DA5}" presName="hierRoot2" presStyleCnt="0">
        <dgm:presLayoutVars>
          <dgm:hierBranch val="init"/>
        </dgm:presLayoutVars>
      </dgm:prSet>
      <dgm:spPr/>
    </dgm:pt>
    <dgm:pt modelId="{17C8AF00-D1B9-466C-9F00-B0F801F11BF5}" type="pres">
      <dgm:prSet presAssocID="{69B258B7-62CF-454E-A8B3-E136B0B30DA5}" presName="rootComposite" presStyleCnt="0"/>
      <dgm:spPr/>
    </dgm:pt>
    <dgm:pt modelId="{3CFA8C4B-CD5F-4537-B3EC-3106926A059B}" type="pres">
      <dgm:prSet presAssocID="{69B258B7-62CF-454E-A8B3-E136B0B30DA5}" presName="rootText" presStyleLbl="node2" presStyleIdx="1" presStyleCnt="3">
        <dgm:presLayoutVars>
          <dgm:chPref val="3"/>
        </dgm:presLayoutVars>
      </dgm:prSet>
      <dgm:spPr/>
    </dgm:pt>
    <dgm:pt modelId="{A76975B4-0558-4132-A7A4-C41F97AE6113}" type="pres">
      <dgm:prSet presAssocID="{69B258B7-62CF-454E-A8B3-E136B0B30DA5}" presName="rootConnector" presStyleLbl="node2" presStyleIdx="1" presStyleCnt="3"/>
      <dgm:spPr/>
    </dgm:pt>
    <dgm:pt modelId="{30DC9E70-D374-49EB-A880-E4C0E4D9F737}" type="pres">
      <dgm:prSet presAssocID="{69B258B7-62CF-454E-A8B3-E136B0B30DA5}" presName="hierChild4" presStyleCnt="0"/>
      <dgm:spPr/>
    </dgm:pt>
    <dgm:pt modelId="{E08E1B45-141B-466E-95AA-623F084F5A9E}" type="pres">
      <dgm:prSet presAssocID="{69B258B7-62CF-454E-A8B3-E136B0B30DA5}" presName="hierChild5" presStyleCnt="0"/>
      <dgm:spPr/>
    </dgm:pt>
    <dgm:pt modelId="{D5482881-C7F1-47B9-AA37-6F899DB8A5EB}" type="pres">
      <dgm:prSet presAssocID="{822AAA94-5CC4-4161-8AED-655AE5847D76}" presName="Name37" presStyleLbl="parChTrans1D2" presStyleIdx="2" presStyleCnt="4"/>
      <dgm:spPr/>
    </dgm:pt>
    <dgm:pt modelId="{32A10FB1-0CEC-46FE-88CB-4462595A0398}" type="pres">
      <dgm:prSet presAssocID="{FE75F99D-8125-42C1-A557-BF3653CFC75E}" presName="hierRoot2" presStyleCnt="0">
        <dgm:presLayoutVars>
          <dgm:hierBranch val="init"/>
        </dgm:presLayoutVars>
      </dgm:prSet>
      <dgm:spPr/>
    </dgm:pt>
    <dgm:pt modelId="{0CB98E3B-52F8-46A2-9F58-236C9DB36B27}" type="pres">
      <dgm:prSet presAssocID="{FE75F99D-8125-42C1-A557-BF3653CFC75E}" presName="rootComposite" presStyleCnt="0"/>
      <dgm:spPr/>
    </dgm:pt>
    <dgm:pt modelId="{ED39EA34-B170-4C67-B164-8D09C874B095}" type="pres">
      <dgm:prSet presAssocID="{FE75F99D-8125-42C1-A557-BF3653CFC75E}" presName="rootText" presStyleLbl="node2" presStyleIdx="2" presStyleCnt="3" custScaleX="130120">
        <dgm:presLayoutVars>
          <dgm:chPref val="3"/>
        </dgm:presLayoutVars>
      </dgm:prSet>
      <dgm:spPr/>
    </dgm:pt>
    <dgm:pt modelId="{8414490E-0DE1-4858-AD93-0199C9A54D84}" type="pres">
      <dgm:prSet presAssocID="{FE75F99D-8125-42C1-A557-BF3653CFC75E}" presName="rootConnector" presStyleLbl="node2" presStyleIdx="2" presStyleCnt="3"/>
      <dgm:spPr/>
    </dgm:pt>
    <dgm:pt modelId="{A0385D3C-9ACF-4088-A80E-FA800EFBB335}" type="pres">
      <dgm:prSet presAssocID="{FE75F99D-8125-42C1-A557-BF3653CFC75E}" presName="hierChild4" presStyleCnt="0"/>
      <dgm:spPr/>
    </dgm:pt>
    <dgm:pt modelId="{773D5334-F009-4934-BF51-EE760B4779E6}" type="pres">
      <dgm:prSet presAssocID="{FE75F99D-8125-42C1-A557-BF3653CFC75E}" presName="hierChild5" presStyleCnt="0"/>
      <dgm:spPr/>
    </dgm:pt>
    <dgm:pt modelId="{4847BDC1-E95A-41AD-94AD-5E9D582C34B5}" type="pres">
      <dgm:prSet presAssocID="{E9E0074C-7463-41E7-A647-FDCED7B28BBA}" presName="hierChild3" presStyleCnt="0"/>
      <dgm:spPr/>
    </dgm:pt>
    <dgm:pt modelId="{4867BC21-3485-47AF-8667-1D588EC69E0F}" type="pres">
      <dgm:prSet presAssocID="{AEE3B880-CDC1-4399-B430-730B986FF223}" presName="Name111" presStyleLbl="parChTrans1D2" presStyleIdx="3" presStyleCnt="4"/>
      <dgm:spPr/>
    </dgm:pt>
    <dgm:pt modelId="{48091CE3-146F-416E-A276-D6E13AE70DC3}" type="pres">
      <dgm:prSet presAssocID="{3F57B7E5-FCF0-4C0F-A17F-E72BE1C761D3}" presName="hierRoot3" presStyleCnt="0">
        <dgm:presLayoutVars>
          <dgm:hierBranch val="init"/>
        </dgm:presLayoutVars>
      </dgm:prSet>
      <dgm:spPr/>
    </dgm:pt>
    <dgm:pt modelId="{F7F379DD-C040-49DE-A15D-5DA7BB5CD0C6}" type="pres">
      <dgm:prSet presAssocID="{3F57B7E5-FCF0-4C0F-A17F-E72BE1C761D3}" presName="rootComposite3" presStyleCnt="0"/>
      <dgm:spPr/>
    </dgm:pt>
    <dgm:pt modelId="{F61F6456-F254-475C-8F52-25970B4E5E9A}" type="pres">
      <dgm:prSet presAssocID="{3F57B7E5-FCF0-4C0F-A17F-E72BE1C761D3}" presName="rootText3" presStyleLbl="asst1" presStyleIdx="0" presStyleCnt="1">
        <dgm:presLayoutVars>
          <dgm:chPref val="3"/>
        </dgm:presLayoutVars>
      </dgm:prSet>
      <dgm:spPr/>
    </dgm:pt>
    <dgm:pt modelId="{2733AA75-5E1D-4BAA-8E9F-EE8D923D286B}" type="pres">
      <dgm:prSet presAssocID="{3F57B7E5-FCF0-4C0F-A17F-E72BE1C761D3}" presName="rootConnector3" presStyleLbl="asst1" presStyleIdx="0" presStyleCnt="1"/>
      <dgm:spPr/>
    </dgm:pt>
    <dgm:pt modelId="{ADA3D814-B87A-4806-AA14-4394C91C9E70}" type="pres">
      <dgm:prSet presAssocID="{3F57B7E5-FCF0-4C0F-A17F-E72BE1C761D3}" presName="hierChild6" presStyleCnt="0"/>
      <dgm:spPr/>
    </dgm:pt>
    <dgm:pt modelId="{D44E0CCF-9D96-4D11-AFFA-8161AB27AC07}" type="pres">
      <dgm:prSet presAssocID="{3F57B7E5-FCF0-4C0F-A17F-E72BE1C761D3}" presName="hierChild7" presStyleCnt="0"/>
      <dgm:spPr/>
    </dgm:pt>
  </dgm:ptLst>
  <dgm:cxnLst>
    <dgm:cxn modelId="{C8F90216-8A22-47B8-9EB7-3AA0B1434C22}" type="presOf" srcId="{AEE3B880-CDC1-4399-B430-730B986FF223}" destId="{4867BC21-3485-47AF-8667-1D588EC69E0F}" srcOrd="0" destOrd="0" presId="urn:microsoft.com/office/officeart/2005/8/layout/orgChart1"/>
    <dgm:cxn modelId="{717B791A-B8E3-4E5F-AA92-A14344DE86B4}" srcId="{E9E0074C-7463-41E7-A647-FDCED7B28BBA}" destId="{3F57B7E5-FCF0-4C0F-A17F-E72BE1C761D3}" srcOrd="0" destOrd="0" parTransId="{AEE3B880-CDC1-4399-B430-730B986FF223}" sibTransId="{0734919E-CDC2-4DF4-9A1A-A6B787262D3E}"/>
    <dgm:cxn modelId="{78B7FA1D-B2D4-4BEC-9EE3-C67398EF0CED}" type="presOf" srcId="{FE75F99D-8125-42C1-A557-BF3653CFC75E}" destId="{ED39EA34-B170-4C67-B164-8D09C874B095}" srcOrd="0" destOrd="0" presId="urn:microsoft.com/office/officeart/2005/8/layout/orgChart1"/>
    <dgm:cxn modelId="{68390A3C-1538-4F3D-8C44-A6492F6D2FB5}" srcId="{E9E0074C-7463-41E7-A647-FDCED7B28BBA}" destId="{69B258B7-62CF-454E-A8B3-E136B0B30DA5}" srcOrd="2" destOrd="0" parTransId="{0C953F55-44C2-4E18-8D27-61B82EDF95E6}" sibTransId="{7CA4E40E-3E30-428E-9350-FC9D375418DE}"/>
    <dgm:cxn modelId="{8C8E395D-2984-443C-A18F-9D469D1D4DFA}" type="presOf" srcId="{D5A7D4AF-F06A-4911-BC83-BE038D4B0381}" destId="{37BF23C4-5670-4A28-BF01-9BB0225F0D9F}" srcOrd="1" destOrd="0" presId="urn:microsoft.com/office/officeart/2005/8/layout/orgChart1"/>
    <dgm:cxn modelId="{FA268C41-E5BD-43B2-AEFE-38DCA14D5E96}" type="presOf" srcId="{822AAA94-5CC4-4161-8AED-655AE5847D76}" destId="{D5482881-C7F1-47B9-AA37-6F899DB8A5EB}" srcOrd="0" destOrd="0" presId="urn:microsoft.com/office/officeart/2005/8/layout/orgChart1"/>
    <dgm:cxn modelId="{EDFCB261-FE49-4AE5-B57C-B05F09E1E839}" type="presOf" srcId="{0C953F55-44C2-4E18-8D27-61B82EDF95E6}" destId="{E5D9BB33-0B8F-413D-BDEF-21AA08B065B9}" srcOrd="0" destOrd="0" presId="urn:microsoft.com/office/officeart/2005/8/layout/orgChart1"/>
    <dgm:cxn modelId="{04336344-655D-4AC6-B16F-0E6477406722}" type="presOf" srcId="{FE75F99D-8125-42C1-A557-BF3653CFC75E}" destId="{8414490E-0DE1-4858-AD93-0199C9A54D84}" srcOrd="1" destOrd="0" presId="urn:microsoft.com/office/officeart/2005/8/layout/orgChart1"/>
    <dgm:cxn modelId="{4B4CAE48-28E6-4E6F-99C6-CAD88D0235B1}" type="presOf" srcId="{D5A7D4AF-F06A-4911-BC83-BE038D4B0381}" destId="{87B62D08-B25D-462B-891B-F4CA4627A917}" srcOrd="0" destOrd="0" presId="urn:microsoft.com/office/officeart/2005/8/layout/orgChart1"/>
    <dgm:cxn modelId="{4729F758-0004-4D84-9385-6D735A01A1F5}" type="presOf" srcId="{69B258B7-62CF-454E-A8B3-E136B0B30DA5}" destId="{A76975B4-0558-4132-A7A4-C41F97AE6113}" srcOrd="1" destOrd="0" presId="urn:microsoft.com/office/officeart/2005/8/layout/orgChart1"/>
    <dgm:cxn modelId="{50A5A583-88F8-41D8-9714-C2DB11C1D86F}" type="presOf" srcId="{69CEC290-7FAB-41E4-98A4-0A876AB5EE3C}" destId="{A26CF67E-F4BA-4CEA-9086-8D7790BA4931}" srcOrd="0" destOrd="0" presId="urn:microsoft.com/office/officeart/2005/8/layout/orgChart1"/>
    <dgm:cxn modelId="{BD9D88B5-ED8F-4540-BAF8-5E3C17F32376}" type="presOf" srcId="{69B258B7-62CF-454E-A8B3-E136B0B30DA5}" destId="{3CFA8C4B-CD5F-4537-B3EC-3106926A059B}" srcOrd="0" destOrd="0" presId="urn:microsoft.com/office/officeart/2005/8/layout/orgChart1"/>
    <dgm:cxn modelId="{B1BF45B6-A6FB-4AC0-8738-45E33AE22D57}" type="presOf" srcId="{2CBA593F-14B2-43C6-98CA-FC1745C324D9}" destId="{D694212E-2C0D-4BB0-AD30-EC01A1B7F772}" srcOrd="0" destOrd="0" presId="urn:microsoft.com/office/officeart/2005/8/layout/orgChart1"/>
    <dgm:cxn modelId="{0DBBDCCB-1BCF-4903-8993-ABDF96EA1315}" srcId="{E9E0074C-7463-41E7-A647-FDCED7B28BBA}" destId="{D5A7D4AF-F06A-4911-BC83-BE038D4B0381}" srcOrd="1" destOrd="0" parTransId="{69CEC290-7FAB-41E4-98A4-0A876AB5EE3C}" sibTransId="{C7BAFDB0-133E-4B86-A717-A1D02FB0CD2A}"/>
    <dgm:cxn modelId="{092563DD-B441-470C-9053-DAE2A5E13B84}" type="presOf" srcId="{E9E0074C-7463-41E7-A647-FDCED7B28BBA}" destId="{8B413933-67A4-44A6-B123-EC969317EDB0}" srcOrd="0" destOrd="0" presId="urn:microsoft.com/office/officeart/2005/8/layout/orgChart1"/>
    <dgm:cxn modelId="{582E81DE-687C-4328-B7BE-71BB2C3C82F1}" type="presOf" srcId="{E9E0074C-7463-41E7-A647-FDCED7B28BBA}" destId="{F50A9566-C00D-463B-99D7-B8413DEA5BE6}" srcOrd="1" destOrd="0" presId="urn:microsoft.com/office/officeart/2005/8/layout/orgChart1"/>
    <dgm:cxn modelId="{5C42F7E0-648A-4D01-9811-8F66DB38F2B0}" srcId="{E9E0074C-7463-41E7-A647-FDCED7B28BBA}" destId="{FE75F99D-8125-42C1-A557-BF3653CFC75E}" srcOrd="3" destOrd="0" parTransId="{822AAA94-5CC4-4161-8AED-655AE5847D76}" sibTransId="{E44037EA-65F1-4B5B-8815-0C66AD3C56D6}"/>
    <dgm:cxn modelId="{F9487CE3-54C9-40DE-8E5B-17830EB0FCFF}" type="presOf" srcId="{3F57B7E5-FCF0-4C0F-A17F-E72BE1C761D3}" destId="{F61F6456-F254-475C-8F52-25970B4E5E9A}" srcOrd="0" destOrd="0" presId="urn:microsoft.com/office/officeart/2005/8/layout/orgChart1"/>
    <dgm:cxn modelId="{91D91DEA-2285-43C1-8815-0A4B397E6DCA}" srcId="{2CBA593F-14B2-43C6-98CA-FC1745C324D9}" destId="{E9E0074C-7463-41E7-A647-FDCED7B28BBA}" srcOrd="0" destOrd="0" parTransId="{6AC92442-8A99-4B93-B03D-387E824BEE72}" sibTransId="{281B088D-04F1-46D9-A46B-1F9B643FBC9B}"/>
    <dgm:cxn modelId="{2950F4F9-3C21-4E4B-9FA9-9B2604F89EE7}" type="presOf" srcId="{3F57B7E5-FCF0-4C0F-A17F-E72BE1C761D3}" destId="{2733AA75-5E1D-4BAA-8E9F-EE8D923D286B}" srcOrd="1" destOrd="0" presId="urn:microsoft.com/office/officeart/2005/8/layout/orgChart1"/>
    <dgm:cxn modelId="{DC036D6F-81CE-481D-801E-4A85B56FA01D}" type="presParOf" srcId="{D694212E-2C0D-4BB0-AD30-EC01A1B7F772}" destId="{D9A5E3B7-359C-4112-9389-6E0CF939D291}" srcOrd="0" destOrd="0" presId="urn:microsoft.com/office/officeart/2005/8/layout/orgChart1"/>
    <dgm:cxn modelId="{421BF4DE-EB29-4312-A790-D5FBFBD060B3}" type="presParOf" srcId="{D9A5E3B7-359C-4112-9389-6E0CF939D291}" destId="{F1408CBC-7065-4BDA-A920-7556A72BB1FB}" srcOrd="0" destOrd="0" presId="urn:microsoft.com/office/officeart/2005/8/layout/orgChart1"/>
    <dgm:cxn modelId="{FCF4A0BF-C80F-42FE-BCC7-1B1E1FAF5C01}" type="presParOf" srcId="{F1408CBC-7065-4BDA-A920-7556A72BB1FB}" destId="{8B413933-67A4-44A6-B123-EC969317EDB0}" srcOrd="0" destOrd="0" presId="urn:microsoft.com/office/officeart/2005/8/layout/orgChart1"/>
    <dgm:cxn modelId="{9720FA01-D1D2-4B92-ACB5-4E9FD8E71A38}" type="presParOf" srcId="{F1408CBC-7065-4BDA-A920-7556A72BB1FB}" destId="{F50A9566-C00D-463B-99D7-B8413DEA5BE6}" srcOrd="1" destOrd="0" presId="urn:microsoft.com/office/officeart/2005/8/layout/orgChart1"/>
    <dgm:cxn modelId="{C630A492-98B3-4C35-9AFD-CB272374A9D5}" type="presParOf" srcId="{D9A5E3B7-359C-4112-9389-6E0CF939D291}" destId="{75A7992B-EF0C-4EFB-A169-786A96DDEC98}" srcOrd="1" destOrd="0" presId="urn:microsoft.com/office/officeart/2005/8/layout/orgChart1"/>
    <dgm:cxn modelId="{96A42CF9-D416-4613-A9E5-9D884D61FE5A}" type="presParOf" srcId="{75A7992B-EF0C-4EFB-A169-786A96DDEC98}" destId="{A26CF67E-F4BA-4CEA-9086-8D7790BA4931}" srcOrd="0" destOrd="0" presId="urn:microsoft.com/office/officeart/2005/8/layout/orgChart1"/>
    <dgm:cxn modelId="{5AD02DAD-B243-4D63-955A-832931362B6F}" type="presParOf" srcId="{75A7992B-EF0C-4EFB-A169-786A96DDEC98}" destId="{6C72A99D-285D-4AFE-B10F-23C4DE1395E0}" srcOrd="1" destOrd="0" presId="urn:microsoft.com/office/officeart/2005/8/layout/orgChart1"/>
    <dgm:cxn modelId="{1B3CE933-FA3A-40E8-B6FE-D7CA3BE7FF95}" type="presParOf" srcId="{6C72A99D-285D-4AFE-B10F-23C4DE1395E0}" destId="{412214D6-D032-4C09-82A6-31BF617DA7E0}" srcOrd="0" destOrd="0" presId="urn:microsoft.com/office/officeart/2005/8/layout/orgChart1"/>
    <dgm:cxn modelId="{55B06B14-AE5D-4295-8373-1807042BA6DE}" type="presParOf" srcId="{412214D6-D032-4C09-82A6-31BF617DA7E0}" destId="{87B62D08-B25D-462B-891B-F4CA4627A917}" srcOrd="0" destOrd="0" presId="urn:microsoft.com/office/officeart/2005/8/layout/orgChart1"/>
    <dgm:cxn modelId="{A281E0A7-2E6F-4608-9DA2-0C045A167DB2}" type="presParOf" srcId="{412214D6-D032-4C09-82A6-31BF617DA7E0}" destId="{37BF23C4-5670-4A28-BF01-9BB0225F0D9F}" srcOrd="1" destOrd="0" presId="urn:microsoft.com/office/officeart/2005/8/layout/orgChart1"/>
    <dgm:cxn modelId="{3D9759D3-A63D-44D4-A5FA-B35B54147007}" type="presParOf" srcId="{6C72A99D-285D-4AFE-B10F-23C4DE1395E0}" destId="{3B3B6A2C-BCA1-471F-B080-297BA1064382}" srcOrd="1" destOrd="0" presId="urn:microsoft.com/office/officeart/2005/8/layout/orgChart1"/>
    <dgm:cxn modelId="{9A059B7B-7A98-4DEF-83B2-3C273821C368}" type="presParOf" srcId="{6C72A99D-285D-4AFE-B10F-23C4DE1395E0}" destId="{6DD1C4DE-8F79-4001-8AD1-17804827058B}" srcOrd="2" destOrd="0" presId="urn:microsoft.com/office/officeart/2005/8/layout/orgChart1"/>
    <dgm:cxn modelId="{EFAD4A30-401B-4F32-8A44-DA6AE687F8DD}" type="presParOf" srcId="{75A7992B-EF0C-4EFB-A169-786A96DDEC98}" destId="{E5D9BB33-0B8F-413D-BDEF-21AA08B065B9}" srcOrd="2" destOrd="0" presId="urn:microsoft.com/office/officeart/2005/8/layout/orgChart1"/>
    <dgm:cxn modelId="{64A86977-E44D-4A12-915E-CF946A5E72D4}" type="presParOf" srcId="{75A7992B-EF0C-4EFB-A169-786A96DDEC98}" destId="{28A1D931-73AF-49AA-890E-E3419355CB4C}" srcOrd="3" destOrd="0" presId="urn:microsoft.com/office/officeart/2005/8/layout/orgChart1"/>
    <dgm:cxn modelId="{492458BB-C390-4616-975A-236DDC24913B}" type="presParOf" srcId="{28A1D931-73AF-49AA-890E-E3419355CB4C}" destId="{17C8AF00-D1B9-466C-9F00-B0F801F11BF5}" srcOrd="0" destOrd="0" presId="urn:microsoft.com/office/officeart/2005/8/layout/orgChart1"/>
    <dgm:cxn modelId="{C7E97C1C-61D6-470F-A7AF-01BE4CC9FA6F}" type="presParOf" srcId="{17C8AF00-D1B9-466C-9F00-B0F801F11BF5}" destId="{3CFA8C4B-CD5F-4537-B3EC-3106926A059B}" srcOrd="0" destOrd="0" presId="urn:microsoft.com/office/officeart/2005/8/layout/orgChart1"/>
    <dgm:cxn modelId="{448EF943-071D-4627-AC80-BF8DD89F42FC}" type="presParOf" srcId="{17C8AF00-D1B9-466C-9F00-B0F801F11BF5}" destId="{A76975B4-0558-4132-A7A4-C41F97AE6113}" srcOrd="1" destOrd="0" presId="urn:microsoft.com/office/officeart/2005/8/layout/orgChart1"/>
    <dgm:cxn modelId="{D6C042E2-7E5B-452C-A67E-E1DBA0802E61}" type="presParOf" srcId="{28A1D931-73AF-49AA-890E-E3419355CB4C}" destId="{30DC9E70-D374-49EB-A880-E4C0E4D9F737}" srcOrd="1" destOrd="0" presId="urn:microsoft.com/office/officeart/2005/8/layout/orgChart1"/>
    <dgm:cxn modelId="{B7CE7560-A955-467D-98C9-2C3D3F0F1779}" type="presParOf" srcId="{28A1D931-73AF-49AA-890E-E3419355CB4C}" destId="{E08E1B45-141B-466E-95AA-623F084F5A9E}" srcOrd="2" destOrd="0" presId="urn:microsoft.com/office/officeart/2005/8/layout/orgChart1"/>
    <dgm:cxn modelId="{45C120C4-BF7A-4A17-B06A-90F1950BD9CD}" type="presParOf" srcId="{75A7992B-EF0C-4EFB-A169-786A96DDEC98}" destId="{D5482881-C7F1-47B9-AA37-6F899DB8A5EB}" srcOrd="4" destOrd="0" presId="urn:microsoft.com/office/officeart/2005/8/layout/orgChart1"/>
    <dgm:cxn modelId="{ED7A6B3D-08BC-4ACA-B5B1-1BD8E079E780}" type="presParOf" srcId="{75A7992B-EF0C-4EFB-A169-786A96DDEC98}" destId="{32A10FB1-0CEC-46FE-88CB-4462595A0398}" srcOrd="5" destOrd="0" presId="urn:microsoft.com/office/officeart/2005/8/layout/orgChart1"/>
    <dgm:cxn modelId="{4E4BD453-9978-408D-A06E-11D2C989CAEF}" type="presParOf" srcId="{32A10FB1-0CEC-46FE-88CB-4462595A0398}" destId="{0CB98E3B-52F8-46A2-9F58-236C9DB36B27}" srcOrd="0" destOrd="0" presId="urn:microsoft.com/office/officeart/2005/8/layout/orgChart1"/>
    <dgm:cxn modelId="{0A420E2E-3039-491F-8E84-F8B2CEFEDFA0}" type="presParOf" srcId="{0CB98E3B-52F8-46A2-9F58-236C9DB36B27}" destId="{ED39EA34-B170-4C67-B164-8D09C874B095}" srcOrd="0" destOrd="0" presId="urn:microsoft.com/office/officeart/2005/8/layout/orgChart1"/>
    <dgm:cxn modelId="{99280A22-3158-4780-B90B-EBA6BDD6ECCD}" type="presParOf" srcId="{0CB98E3B-52F8-46A2-9F58-236C9DB36B27}" destId="{8414490E-0DE1-4858-AD93-0199C9A54D84}" srcOrd="1" destOrd="0" presId="urn:microsoft.com/office/officeart/2005/8/layout/orgChart1"/>
    <dgm:cxn modelId="{486B8D12-65CC-4EF9-89A3-5B081F7B68B6}" type="presParOf" srcId="{32A10FB1-0CEC-46FE-88CB-4462595A0398}" destId="{A0385D3C-9ACF-4088-A80E-FA800EFBB335}" srcOrd="1" destOrd="0" presId="urn:microsoft.com/office/officeart/2005/8/layout/orgChart1"/>
    <dgm:cxn modelId="{407DC3E2-FEDA-41CC-AC0E-57B6E1C71C2A}" type="presParOf" srcId="{32A10FB1-0CEC-46FE-88CB-4462595A0398}" destId="{773D5334-F009-4934-BF51-EE760B4779E6}" srcOrd="2" destOrd="0" presId="urn:microsoft.com/office/officeart/2005/8/layout/orgChart1"/>
    <dgm:cxn modelId="{050E1866-0A0D-4BD5-9832-789822A6B10F}" type="presParOf" srcId="{D9A5E3B7-359C-4112-9389-6E0CF939D291}" destId="{4847BDC1-E95A-41AD-94AD-5E9D582C34B5}" srcOrd="2" destOrd="0" presId="urn:microsoft.com/office/officeart/2005/8/layout/orgChart1"/>
    <dgm:cxn modelId="{5E7897F0-D747-4D59-891B-C0211F901B84}" type="presParOf" srcId="{4847BDC1-E95A-41AD-94AD-5E9D582C34B5}" destId="{4867BC21-3485-47AF-8667-1D588EC69E0F}" srcOrd="0" destOrd="0" presId="urn:microsoft.com/office/officeart/2005/8/layout/orgChart1"/>
    <dgm:cxn modelId="{CDDE2099-BA6F-4139-A868-21340A49585D}" type="presParOf" srcId="{4847BDC1-E95A-41AD-94AD-5E9D582C34B5}" destId="{48091CE3-146F-416E-A276-D6E13AE70DC3}" srcOrd="1" destOrd="0" presId="urn:microsoft.com/office/officeart/2005/8/layout/orgChart1"/>
    <dgm:cxn modelId="{188EE2B2-E3CC-4646-A368-F81D27F407CA}" type="presParOf" srcId="{48091CE3-146F-416E-A276-D6E13AE70DC3}" destId="{F7F379DD-C040-49DE-A15D-5DA7BB5CD0C6}" srcOrd="0" destOrd="0" presId="urn:microsoft.com/office/officeart/2005/8/layout/orgChart1"/>
    <dgm:cxn modelId="{23F4358B-F1AF-46EE-A4B9-E8B3756B8838}" type="presParOf" srcId="{F7F379DD-C040-49DE-A15D-5DA7BB5CD0C6}" destId="{F61F6456-F254-475C-8F52-25970B4E5E9A}" srcOrd="0" destOrd="0" presId="urn:microsoft.com/office/officeart/2005/8/layout/orgChart1"/>
    <dgm:cxn modelId="{8185D42C-ED45-4A6C-B9AB-8F17A84D7230}" type="presParOf" srcId="{F7F379DD-C040-49DE-A15D-5DA7BB5CD0C6}" destId="{2733AA75-5E1D-4BAA-8E9F-EE8D923D286B}" srcOrd="1" destOrd="0" presId="urn:microsoft.com/office/officeart/2005/8/layout/orgChart1"/>
    <dgm:cxn modelId="{A3F96865-78DD-4BDF-8FBE-0B9680A18F48}" type="presParOf" srcId="{48091CE3-146F-416E-A276-D6E13AE70DC3}" destId="{ADA3D814-B87A-4806-AA14-4394C91C9E70}" srcOrd="1" destOrd="0" presId="urn:microsoft.com/office/officeart/2005/8/layout/orgChart1"/>
    <dgm:cxn modelId="{8E05F1E8-AB5C-4C03-8B14-4F7BBA6E42F6}" type="presParOf" srcId="{48091CE3-146F-416E-A276-D6E13AE70DC3}" destId="{D44E0CCF-9D96-4D11-AFFA-8161AB27AC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0A58-1C4B-4D92-99EC-F471BC82C480}">
      <dsp:nvSpPr>
        <dsp:cNvPr id="0" name=""/>
        <dsp:cNvSpPr/>
      </dsp:nvSpPr>
      <dsp:spPr>
        <a:xfrm>
          <a:off x="2060359" y="1332824"/>
          <a:ext cx="1705252" cy="1475112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Solver(s)</a:t>
          </a:r>
          <a:endParaRPr lang="en-US" sz="1200" kern="1200"/>
        </a:p>
      </dsp:txBody>
      <dsp:txXfrm>
        <a:off x="2342943" y="1577271"/>
        <a:ext cx="1140084" cy="986218"/>
      </dsp:txXfrm>
    </dsp:sp>
    <dsp:sp modelId="{B1678C45-956E-421C-A8AC-7C0488E4FC70}">
      <dsp:nvSpPr>
        <dsp:cNvPr id="0" name=""/>
        <dsp:cNvSpPr/>
      </dsp:nvSpPr>
      <dsp:spPr>
        <a:xfrm>
          <a:off x="3128175" y="635874"/>
          <a:ext cx="643386" cy="5543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9A326-A58B-4DFC-9992-796952758F1C}">
      <dsp:nvSpPr>
        <dsp:cNvPr id="0" name=""/>
        <dsp:cNvSpPr/>
      </dsp:nvSpPr>
      <dsp:spPr>
        <a:xfrm>
          <a:off x="2217438" y="0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Patch generators</a:t>
          </a:r>
          <a:endParaRPr lang="en-US" sz="1200" kern="1200"/>
        </a:p>
      </dsp:txBody>
      <dsp:txXfrm>
        <a:off x="2449024" y="200349"/>
        <a:ext cx="934270" cy="808253"/>
      </dsp:txXfrm>
    </dsp:sp>
    <dsp:sp modelId="{8211AFD0-9E4A-4295-9D46-617FC9982A51}">
      <dsp:nvSpPr>
        <dsp:cNvPr id="0" name=""/>
        <dsp:cNvSpPr/>
      </dsp:nvSpPr>
      <dsp:spPr>
        <a:xfrm>
          <a:off x="3879057" y="1672237"/>
          <a:ext cx="643386" cy="5543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540B2-150C-4BAB-A7CE-04A0A7376019}">
      <dsp:nvSpPr>
        <dsp:cNvPr id="0" name=""/>
        <dsp:cNvSpPr/>
      </dsp:nvSpPr>
      <dsp:spPr>
        <a:xfrm>
          <a:off x="3499055" y="743586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List handlers</a:t>
          </a:r>
          <a:endParaRPr lang="en-US" sz="1200" kern="1200"/>
        </a:p>
      </dsp:txBody>
      <dsp:txXfrm>
        <a:off x="3730641" y="943935"/>
        <a:ext cx="934270" cy="808253"/>
      </dsp:txXfrm>
    </dsp:sp>
    <dsp:sp modelId="{89661BF6-05C9-424D-8821-1314CB87C721}">
      <dsp:nvSpPr>
        <dsp:cNvPr id="0" name=""/>
        <dsp:cNvSpPr/>
      </dsp:nvSpPr>
      <dsp:spPr>
        <a:xfrm>
          <a:off x="3357446" y="2842097"/>
          <a:ext cx="643386" cy="5543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59450-0A4F-482F-82C9-117487413695}">
      <dsp:nvSpPr>
        <dsp:cNvPr id="0" name=""/>
        <dsp:cNvSpPr/>
      </dsp:nvSpPr>
      <dsp:spPr>
        <a:xfrm>
          <a:off x="3499055" y="2205390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Neighbor list handling</a:t>
          </a:r>
          <a:endParaRPr lang="en-US" sz="1200" kern="1200"/>
        </a:p>
      </dsp:txBody>
      <dsp:txXfrm>
        <a:off x="3730641" y="2405739"/>
        <a:ext cx="934270" cy="808253"/>
      </dsp:txXfrm>
    </dsp:sp>
    <dsp:sp modelId="{FA07E946-091E-4439-997C-FC4660A30554}">
      <dsp:nvSpPr>
        <dsp:cNvPr id="0" name=""/>
        <dsp:cNvSpPr/>
      </dsp:nvSpPr>
      <dsp:spPr>
        <a:xfrm>
          <a:off x="2063533" y="2963533"/>
          <a:ext cx="643386" cy="5543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5C222-3A9F-48C1-9699-34C56C90C683}">
      <dsp:nvSpPr>
        <dsp:cNvPr id="0" name=""/>
        <dsp:cNvSpPr/>
      </dsp:nvSpPr>
      <dsp:spPr>
        <a:xfrm>
          <a:off x="2217438" y="2949809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Interpolators</a:t>
          </a:r>
          <a:endParaRPr lang="en-US" sz="1200" kern="1200"/>
        </a:p>
      </dsp:txBody>
      <dsp:txXfrm>
        <a:off x="2449024" y="3150158"/>
        <a:ext cx="934270" cy="808253"/>
      </dsp:txXfrm>
    </dsp:sp>
    <dsp:sp modelId="{5FA8C419-0B91-4F2F-B85D-513E0680ED21}">
      <dsp:nvSpPr>
        <dsp:cNvPr id="0" name=""/>
        <dsp:cNvSpPr/>
      </dsp:nvSpPr>
      <dsp:spPr>
        <a:xfrm>
          <a:off x="1300354" y="1927585"/>
          <a:ext cx="643386" cy="5543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5AD58-1333-49D0-8D5D-BF10CDF20CD5}">
      <dsp:nvSpPr>
        <dsp:cNvPr id="0" name=""/>
        <dsp:cNvSpPr/>
      </dsp:nvSpPr>
      <dsp:spPr>
        <a:xfrm>
          <a:off x="929871" y="2206222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Task dispatchers</a:t>
          </a:r>
          <a:endParaRPr lang="en-US" sz="1200" kern="1200"/>
        </a:p>
      </dsp:txBody>
      <dsp:txXfrm>
        <a:off x="1161457" y="2406571"/>
        <a:ext cx="934270" cy="808253"/>
      </dsp:txXfrm>
    </dsp:sp>
    <dsp:sp modelId="{9A39A014-F7ED-459D-8EB8-DFCECA55EEF7}">
      <dsp:nvSpPr>
        <dsp:cNvPr id="0" name=""/>
        <dsp:cNvSpPr/>
      </dsp:nvSpPr>
      <dsp:spPr>
        <a:xfrm>
          <a:off x="929871" y="741922"/>
          <a:ext cx="1397442" cy="120895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Input/Output</a:t>
          </a:r>
          <a:endParaRPr lang="en-US" sz="1200" kern="1200"/>
        </a:p>
      </dsp:txBody>
      <dsp:txXfrm>
        <a:off x="1161457" y="942271"/>
        <a:ext cx="934270" cy="80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BC21-3485-47AF-8667-1D588EC69E0F}">
      <dsp:nvSpPr>
        <dsp:cNvPr id="0" name=""/>
        <dsp:cNvSpPr/>
      </dsp:nvSpPr>
      <dsp:spPr>
        <a:xfrm>
          <a:off x="1811392" y="680188"/>
          <a:ext cx="108261" cy="474289"/>
        </a:xfrm>
        <a:custGeom>
          <a:avLst/>
          <a:gdLst/>
          <a:ahLst/>
          <a:cxnLst/>
          <a:rect l="0" t="0" r="0" b="0"/>
          <a:pathLst>
            <a:path>
              <a:moveTo>
                <a:pt x="108261" y="0"/>
              </a:moveTo>
              <a:lnTo>
                <a:pt x="108261" y="474289"/>
              </a:lnTo>
              <a:lnTo>
                <a:pt x="0" y="474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82881-C7F1-47B9-AA37-6F899DB8A5EB}">
      <dsp:nvSpPr>
        <dsp:cNvPr id="0" name=""/>
        <dsp:cNvSpPr/>
      </dsp:nvSpPr>
      <dsp:spPr>
        <a:xfrm>
          <a:off x="1919654" y="680188"/>
          <a:ext cx="1247587" cy="94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317"/>
              </a:lnTo>
              <a:lnTo>
                <a:pt x="1247587" y="840317"/>
              </a:lnTo>
              <a:lnTo>
                <a:pt x="1247587" y="948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9BB33-0B8F-413D-BDEF-21AA08B065B9}">
      <dsp:nvSpPr>
        <dsp:cNvPr id="0" name=""/>
        <dsp:cNvSpPr/>
      </dsp:nvSpPr>
      <dsp:spPr>
        <a:xfrm>
          <a:off x="1764375" y="680188"/>
          <a:ext cx="155278" cy="948579"/>
        </a:xfrm>
        <a:custGeom>
          <a:avLst/>
          <a:gdLst/>
          <a:ahLst/>
          <a:cxnLst/>
          <a:rect l="0" t="0" r="0" b="0"/>
          <a:pathLst>
            <a:path>
              <a:moveTo>
                <a:pt x="155278" y="0"/>
              </a:moveTo>
              <a:lnTo>
                <a:pt x="155278" y="840317"/>
              </a:lnTo>
              <a:lnTo>
                <a:pt x="0" y="840317"/>
              </a:lnTo>
              <a:lnTo>
                <a:pt x="0" y="948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CF67E-F4BA-4CEA-9086-8D7790BA4931}">
      <dsp:nvSpPr>
        <dsp:cNvPr id="0" name=""/>
        <dsp:cNvSpPr/>
      </dsp:nvSpPr>
      <dsp:spPr>
        <a:xfrm>
          <a:off x="516788" y="680188"/>
          <a:ext cx="1402865" cy="948579"/>
        </a:xfrm>
        <a:custGeom>
          <a:avLst/>
          <a:gdLst/>
          <a:ahLst/>
          <a:cxnLst/>
          <a:rect l="0" t="0" r="0" b="0"/>
          <a:pathLst>
            <a:path>
              <a:moveTo>
                <a:pt x="1402865" y="0"/>
              </a:moveTo>
              <a:lnTo>
                <a:pt x="1402865" y="840317"/>
              </a:lnTo>
              <a:lnTo>
                <a:pt x="0" y="840317"/>
              </a:lnTo>
              <a:lnTo>
                <a:pt x="0" y="948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13933-67A4-44A6-B123-EC969317EDB0}">
      <dsp:nvSpPr>
        <dsp:cNvPr id="0" name=""/>
        <dsp:cNvSpPr/>
      </dsp:nvSpPr>
      <dsp:spPr>
        <a:xfrm>
          <a:off x="1332514" y="164656"/>
          <a:ext cx="1174278" cy="515532"/>
        </a:xfrm>
        <a:prstGeom prst="rect">
          <a:avLst/>
        </a:prstGeom>
        <a:solidFill>
          <a:srgbClr val="0086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My Code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(with OpenMP)</a:t>
          </a:r>
          <a:endParaRPr lang="en-US" sz="1200" kern="1200"/>
        </a:p>
      </dsp:txBody>
      <dsp:txXfrm>
        <a:off x="1332514" y="164656"/>
        <a:ext cx="1174278" cy="515532"/>
      </dsp:txXfrm>
    </dsp:sp>
    <dsp:sp modelId="{87B62D08-B25D-462B-891B-F4CA4627A917}">
      <dsp:nvSpPr>
        <dsp:cNvPr id="0" name=""/>
        <dsp:cNvSpPr/>
      </dsp:nvSpPr>
      <dsp:spPr>
        <a:xfrm>
          <a:off x="1256" y="1628768"/>
          <a:ext cx="1031064" cy="515532"/>
        </a:xfrm>
        <a:prstGeom prst="rect">
          <a:avLst/>
        </a:prstGeom>
        <a:solidFill>
          <a:srgbClr val="0086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MPI</a:t>
          </a:r>
          <a:endParaRPr lang="en-US" sz="1200" kern="1200"/>
        </a:p>
      </dsp:txBody>
      <dsp:txXfrm>
        <a:off x="1256" y="1628768"/>
        <a:ext cx="1031064" cy="515532"/>
      </dsp:txXfrm>
    </dsp:sp>
    <dsp:sp modelId="{3CFA8C4B-CD5F-4537-B3EC-3106926A059B}">
      <dsp:nvSpPr>
        <dsp:cNvPr id="0" name=""/>
        <dsp:cNvSpPr/>
      </dsp:nvSpPr>
      <dsp:spPr>
        <a:xfrm>
          <a:off x="1248843" y="1628768"/>
          <a:ext cx="1031064" cy="515532"/>
        </a:xfrm>
        <a:prstGeom prst="rect">
          <a:avLst/>
        </a:prstGeom>
        <a:solidFill>
          <a:srgbClr val="0086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Riemann,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Stagger</a:t>
          </a:r>
          <a:endParaRPr lang="en-US" sz="1200" kern="1200"/>
        </a:p>
      </dsp:txBody>
      <dsp:txXfrm>
        <a:off x="1248843" y="1628768"/>
        <a:ext cx="1031064" cy="515532"/>
      </dsp:txXfrm>
    </dsp:sp>
    <dsp:sp modelId="{ED39EA34-B170-4C67-B164-8D09C874B095}">
      <dsp:nvSpPr>
        <dsp:cNvPr id="0" name=""/>
        <dsp:cNvSpPr/>
      </dsp:nvSpPr>
      <dsp:spPr>
        <a:xfrm>
          <a:off x="2496431" y="1628768"/>
          <a:ext cx="1341620" cy="515532"/>
        </a:xfrm>
        <a:prstGeom prst="rect">
          <a:avLst/>
        </a:prstGeom>
        <a:solidFill>
          <a:srgbClr val="0086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AMR</a:t>
          </a:r>
          <a:br>
            <a:rPr lang="sv-SE" sz="1200" kern="1200"/>
          </a:br>
          <a:r>
            <a:rPr lang="sv-SE" sz="1200" kern="1200"/>
            <a:t>(with interpolation)</a:t>
          </a:r>
          <a:endParaRPr lang="en-US" sz="1200" kern="1200"/>
        </a:p>
      </dsp:txBody>
      <dsp:txXfrm>
        <a:off x="2496431" y="1628768"/>
        <a:ext cx="1341620" cy="515532"/>
      </dsp:txXfrm>
    </dsp:sp>
    <dsp:sp modelId="{F61F6456-F254-475C-8F52-25970B4E5E9A}">
      <dsp:nvSpPr>
        <dsp:cNvPr id="0" name=""/>
        <dsp:cNvSpPr/>
      </dsp:nvSpPr>
      <dsp:spPr>
        <a:xfrm>
          <a:off x="780328" y="896712"/>
          <a:ext cx="1031064" cy="515532"/>
        </a:xfrm>
        <a:prstGeom prst="rect">
          <a:avLst/>
        </a:prstGeom>
        <a:solidFill>
          <a:srgbClr val="0086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Input/Output</a:t>
          </a:r>
          <a:endParaRPr lang="en-US" sz="1200" kern="1200"/>
        </a:p>
      </dsp:txBody>
      <dsp:txXfrm>
        <a:off x="780328" y="896712"/>
        <a:ext cx="1031064" cy="51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E91E0-AC23-44B3-805D-7E0A01ED9D06}" type="datetimeFigureOut">
              <a:rPr lang="en-DK" smtClean="0"/>
              <a:t>28/02/2023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5661-B632-44D1-8A30-241EAED7B25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3175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14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NAT_ppt_top_u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212"/>
            <a:ext cx="12192000" cy="12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top_uk_58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hape 17"/>
          <p:cNvCxnSpPr/>
          <p:nvPr/>
        </p:nvCxnSpPr>
        <p:spPr>
          <a:xfrm rot="10800000">
            <a:off x="6300" y="1168400"/>
            <a:ext cx="12198400" cy="0"/>
          </a:xfrm>
          <a:prstGeom prst="straightConnector1">
            <a:avLst/>
          </a:prstGeom>
          <a:noFill/>
          <a:ln w="9525" cap="flat" cmpd="sng">
            <a:solidFill>
              <a:srgbClr val="3260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0" y="1268412"/>
            <a:ext cx="12192000" cy="55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371600" y="2065338"/>
            <a:ext cx="8661200" cy="68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84300" y="2930526"/>
            <a:ext cx="8648800" cy="28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27"/>
              </a:spcBef>
              <a:spcAft>
                <a:spcPts val="0"/>
              </a:spcAft>
              <a:buNone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84704" marR="0" lvl="1" indent="-213777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❑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19649" marR="0" lvl="2" indent="-110064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1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954592" marR="0" lvl="3" indent="-107947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189537" marR="0" lvl="4" indent="-12276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1867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1867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1867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1867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1867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407833" y="-3173"/>
            <a:ext cx="8737600" cy="2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F8F8F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5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75385" y="477066"/>
            <a:ext cx="11101200" cy="3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75388" y="1156677"/>
            <a:ext cx="11101200" cy="5079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SzPct val="78947"/>
              <a:buFont typeface="Calibri"/>
              <a:buNone/>
              <a:defRPr sz="25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2652" marR="0" lvl="1" indent="-469888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❑"/>
              <a:defRPr sz="25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8827" marR="0" lvl="2" indent="-349242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o"/>
              <a:defRPr sz="22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54592" marR="0" lvl="3" indent="-107947" algn="l" rtl="0">
              <a:spcBef>
                <a:spcPts val="42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▪"/>
              <a:defRPr sz="22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89537" marR="0" lvl="4" indent="-122764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716" marR="0" lvl="5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301" marR="0" lvl="6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886" marR="0" lvl="7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470" marR="0" lvl="8" indent="-186262" algn="l" rtl="0">
              <a:spcBef>
                <a:spcPts val="3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da-DK"/>
          </a:p>
          <a:p>
            <a:pPr lvl="2"/>
            <a:endParaRPr lang="da-DK"/>
          </a:p>
          <a:p>
            <a:pPr lvl="1"/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407833" y="-3173"/>
            <a:ext cx="8737600" cy="2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F8F8F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676585" y="6236320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0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NAT_ppt_t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080" y="5573712"/>
            <a:ext cx="9265920" cy="12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 descr="top_uk_58_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2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8"/>
          <p:cNvCxnSpPr/>
          <p:nvPr/>
        </p:nvCxnSpPr>
        <p:spPr>
          <a:xfrm rot="10800000">
            <a:off x="6300" y="6694487"/>
            <a:ext cx="12198400" cy="0"/>
          </a:xfrm>
          <a:prstGeom prst="straightConnector1">
            <a:avLst/>
          </a:prstGeom>
          <a:noFill/>
          <a:ln w="9525" cap="flat" cmpd="sng">
            <a:solidFill>
              <a:srgbClr val="3260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75388" y="441336"/>
            <a:ext cx="11101200" cy="3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575371" y="1381201"/>
            <a:ext cx="11101200" cy="4926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ct val="80000"/>
              <a:buFont typeface="Times New Roman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363537" marR="0" lvl="1" indent="-160337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❑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539750" marR="0" lvl="2" indent="-8255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o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715962" marR="0" lvl="3" indent="-80962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▪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892175" marR="0" lvl="4" indent="-92075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407833" y="-3173"/>
            <a:ext cx="8737600" cy="2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F8F8F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12" name="Shape 12"/>
          <p:cNvCxnSpPr/>
          <p:nvPr/>
        </p:nvCxnSpPr>
        <p:spPr>
          <a:xfrm flipV="1">
            <a:off x="575400" y="992777"/>
            <a:ext cx="11101171" cy="279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733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‹#›</a:t>
            </a:fld>
            <a:endParaRPr lang="en-GB" sz="1733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176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tm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421193" y="1291395"/>
            <a:ext cx="11562396" cy="157140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Current numerical approaches and how to expand them:</a:t>
            </a:r>
            <a:br>
              <a:rPr lang="en-GB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rgbClr val="00B0F0"/>
                </a:solidFill>
              </a:rPr>
              <a:t>The Task-based Computing Revolution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A52A8-D410-A28C-6C5C-1643D62AB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36"/>
          <a:stretch/>
        </p:blipFill>
        <p:spPr>
          <a:xfrm>
            <a:off x="9360309" y="2862804"/>
            <a:ext cx="2133761" cy="319763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F2998-97D7-1BA5-D751-B05318D76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907" y="2862804"/>
            <a:ext cx="4418594" cy="2139764"/>
          </a:xfrm>
          <a:prstGeom prst="rect">
            <a:avLst/>
          </a:prstGeom>
        </p:spPr>
      </p:pic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21193" y="4461620"/>
            <a:ext cx="8051598" cy="169501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 err="1">
                <a:solidFill>
                  <a:schemeClr val="tx1">
                    <a:lumMod val="50000"/>
                  </a:schemeClr>
                </a:solidFill>
              </a:rPr>
              <a:t>RoCMI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, February 27, 2023</a:t>
            </a:r>
          </a:p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00B0F0"/>
                </a:solidFill>
              </a:rPr>
              <a:t>Åke Nordlund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/>
              <a:t>Niels Bohr Institute, University of Copenhagen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83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A653-0BB9-83B8-02A1-02B6B19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test – which one is Stagger, which one Riemann?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F7E5-D7C1-B8B7-81AE-D67B1640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Vertical magnetic field test …</a:t>
            </a:r>
            <a:endParaRPr lang="en-DK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9CC529E-6EB0-7451-EBD6-59EFC4E6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73" y="1760850"/>
            <a:ext cx="4480948" cy="387129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726E42C-A465-807F-7144-FB9658BC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9" y="1760851"/>
            <a:ext cx="4501271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A653-0BB9-83B8-02A1-02B6B19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test – which one is Stagger, which one Riemann?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F7E5-D7C1-B8B7-81AE-D67B1640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9CC529E-6EB0-7451-EBD6-59EFC4E6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73" y="1760850"/>
            <a:ext cx="4480948" cy="387129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726E42C-A465-807F-7144-FB9658BC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9" y="1760851"/>
            <a:ext cx="4501271" cy="3871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54E5A-1EE9-C0F5-62A9-594E6629EC85}"/>
              </a:ext>
            </a:extLst>
          </p:cNvPr>
          <p:cNvSpPr txBox="1"/>
          <p:nvPr/>
        </p:nvSpPr>
        <p:spPr>
          <a:xfrm>
            <a:off x="3234406" y="2176423"/>
            <a:ext cx="136807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Stagger</a:t>
            </a:r>
            <a:endParaRPr lang="en-DK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86215-FA7F-A762-FAF6-8C17A14C86BB}"/>
              </a:ext>
            </a:extLst>
          </p:cNvPr>
          <p:cNvSpPr txBox="1"/>
          <p:nvPr/>
        </p:nvSpPr>
        <p:spPr>
          <a:xfrm>
            <a:off x="7715354" y="2176423"/>
            <a:ext cx="15404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Riemann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17043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A653-0BB9-83B8-02A1-02B6B19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test – which one is Stagger, which one Riemann?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F7E5-D7C1-B8B7-81AE-D67B1640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C83AAF-939E-D5E8-2B47-E7B3A8E017DC}"/>
              </a:ext>
            </a:extLst>
          </p:cNvPr>
          <p:cNvGrpSpPr/>
          <p:nvPr/>
        </p:nvGrpSpPr>
        <p:grpSpPr>
          <a:xfrm>
            <a:off x="3532933" y="1760851"/>
            <a:ext cx="4480948" cy="3871296"/>
            <a:chOff x="1148559" y="1320638"/>
            <a:chExt cx="3360711" cy="2903472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39CC529E-6EB0-7451-EBD6-59EFC4E6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559" y="1320638"/>
              <a:ext cx="3360711" cy="29034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554E5A-1EE9-C0F5-62A9-594E6629EC85}"/>
                </a:ext>
              </a:extLst>
            </p:cNvPr>
            <p:cNvSpPr txBox="1"/>
            <p:nvPr/>
          </p:nvSpPr>
          <p:spPr>
            <a:xfrm>
              <a:off x="2730604" y="1601837"/>
              <a:ext cx="1071776" cy="3462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Stagger</a:t>
              </a:r>
              <a:endParaRPr lang="en-DK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30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A653-0BB9-83B8-02A1-02B6B19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test – which one is Stagger, which one Riemann?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F7E5-D7C1-B8B7-81AE-D67B1640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en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C83AAF-939E-D5E8-2B47-E7B3A8E017DC}"/>
              </a:ext>
            </a:extLst>
          </p:cNvPr>
          <p:cNvGrpSpPr/>
          <p:nvPr/>
        </p:nvGrpSpPr>
        <p:grpSpPr>
          <a:xfrm>
            <a:off x="3532933" y="1760851"/>
            <a:ext cx="4480948" cy="3871296"/>
            <a:chOff x="1148559" y="1320638"/>
            <a:chExt cx="3360711" cy="2903472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39CC529E-6EB0-7451-EBD6-59EFC4E6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559" y="1320638"/>
              <a:ext cx="3360711" cy="29034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554E5A-1EE9-C0F5-62A9-594E6629EC85}"/>
                </a:ext>
              </a:extLst>
            </p:cNvPr>
            <p:cNvSpPr txBox="1"/>
            <p:nvPr/>
          </p:nvSpPr>
          <p:spPr>
            <a:xfrm>
              <a:off x="2425804" y="1632317"/>
              <a:ext cx="843175" cy="623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Stagger</a:t>
              </a:r>
              <a:endParaRPr lang="en-DK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1D2A1-C313-FDCE-921A-4F814BBE0D6C}"/>
              </a:ext>
            </a:extLst>
          </p:cNvPr>
          <p:cNvGrpSpPr/>
          <p:nvPr/>
        </p:nvGrpSpPr>
        <p:grpSpPr>
          <a:xfrm>
            <a:off x="3512610" y="1760851"/>
            <a:ext cx="4501271" cy="3871296"/>
            <a:chOff x="4564379" y="1320638"/>
            <a:chExt cx="3375953" cy="2903472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F726E42C-A465-807F-7144-FB9658BC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4379" y="1320638"/>
              <a:ext cx="3375953" cy="29034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286215-FA7F-A762-FAF6-8C17A14C86BB}"/>
                </a:ext>
              </a:extLst>
            </p:cNvPr>
            <p:cNvSpPr txBox="1"/>
            <p:nvPr/>
          </p:nvSpPr>
          <p:spPr>
            <a:xfrm>
              <a:off x="6151837" y="1597692"/>
              <a:ext cx="1096406" cy="3462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Riemann</a:t>
              </a:r>
              <a:endParaRPr lang="en-DK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92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A653-0BB9-83B8-02A1-02B6B19F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test – which one is Stagger, which one Riemann?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F7E5-D7C1-B8B7-81AE-D67B1640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9CC529E-6EB0-7451-EBD6-59EFC4E6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13" y="1760851"/>
            <a:ext cx="4480948" cy="387129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726E42C-A465-807F-7144-FB9658BC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9" y="1760851"/>
            <a:ext cx="4501271" cy="3871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54E5A-1EE9-C0F5-62A9-594E6629EC85}"/>
              </a:ext>
            </a:extLst>
          </p:cNvPr>
          <p:cNvSpPr txBox="1"/>
          <p:nvPr/>
        </p:nvSpPr>
        <p:spPr>
          <a:xfrm>
            <a:off x="3234406" y="2176423"/>
            <a:ext cx="137823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Stagger</a:t>
            </a:r>
            <a:endParaRPr lang="en-DK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86215-FA7F-A762-FAF6-8C17A14C86BB}"/>
              </a:ext>
            </a:extLst>
          </p:cNvPr>
          <p:cNvSpPr txBox="1"/>
          <p:nvPr/>
        </p:nvSpPr>
        <p:spPr>
          <a:xfrm>
            <a:off x="7715354" y="2176423"/>
            <a:ext cx="14591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Riemann</a:t>
            </a:r>
            <a:endParaRPr lang="en-DK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09BEA-9839-FB68-591A-0C678BF20FF3}"/>
              </a:ext>
            </a:extLst>
          </p:cNvPr>
          <p:cNvSpPr txBox="1"/>
          <p:nvPr/>
        </p:nvSpPr>
        <p:spPr>
          <a:xfrm>
            <a:off x="3688080" y="4533543"/>
            <a:ext cx="13782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240x240</a:t>
            </a:r>
            <a:endParaRPr lang="en-DK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C887B-C864-0390-A48E-FADC5CE3FACC}"/>
              </a:ext>
            </a:extLst>
          </p:cNvPr>
          <p:cNvSpPr txBox="1"/>
          <p:nvPr/>
        </p:nvSpPr>
        <p:spPr>
          <a:xfrm>
            <a:off x="8213194" y="4533543"/>
            <a:ext cx="14591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160x160</a:t>
            </a:r>
            <a:endParaRPr lang="en-DK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0128F-DFF1-E718-931F-C52F82F2D8F5}"/>
              </a:ext>
            </a:extLst>
          </p:cNvPr>
          <p:cNvSpPr txBox="1"/>
          <p:nvPr/>
        </p:nvSpPr>
        <p:spPr>
          <a:xfrm>
            <a:off x="4531360" y="5632147"/>
            <a:ext cx="2458721" cy="502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67" dirty="0"/>
              <a:t>(240/160)</a:t>
            </a:r>
            <a:r>
              <a:rPr lang="en-US" sz="2667" baseline="30000" dirty="0"/>
              <a:t>4</a:t>
            </a:r>
            <a:r>
              <a:rPr lang="en-US" sz="2667" dirty="0"/>
              <a:t> ≈ 5</a:t>
            </a:r>
            <a:endParaRPr lang="en-DK" sz="26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C7070-2AED-437A-2006-500C5654748B}"/>
              </a:ext>
            </a:extLst>
          </p:cNvPr>
          <p:cNvSpPr txBox="1"/>
          <p:nvPr/>
        </p:nvSpPr>
        <p:spPr>
          <a:xfrm>
            <a:off x="575384" y="5491781"/>
            <a:ext cx="10956216" cy="830997"/>
          </a:xfrm>
          <a:prstGeom prst="rect">
            <a:avLst/>
          </a:prstGeom>
          <a:solidFill>
            <a:srgbClr val="FFFF99"/>
          </a:solidFill>
          <a:ln w="41275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Very importantly, the effective diffusion in HLLC and HLLD Riemann schemes goes to zero in the limit of zero velocity – crucial for deep convection zone !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34607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4E4-6246-2D03-31CF-33364DF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84" y="477066"/>
            <a:ext cx="11332135" cy="358799"/>
          </a:xfrm>
        </p:spPr>
        <p:txBody>
          <a:bodyPr/>
          <a:lstStyle/>
          <a:p>
            <a:r>
              <a:rPr lang="en-US" dirty="0"/>
              <a:t>Internal energy, 6x6 Mm box, 10km cells, Riemann solver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1BA95-DD61-7A6E-A62D-97315DB6F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C34E4-3883-D0C1-376A-D2E704CE1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5B02E64-BCAB-9240-FD4A-DD5F40D7AB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139E9-9933-65BE-D07D-1EEC877C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916"/>
            <a:ext cx="12192000" cy="4888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B2A2C-6C4C-0952-38B9-2A5137202F19}"/>
              </a:ext>
            </a:extLst>
          </p:cNvPr>
          <p:cNvSpPr txBox="1"/>
          <p:nvPr/>
        </p:nvSpPr>
        <p:spPr>
          <a:xfrm>
            <a:off x="575384" y="5491781"/>
            <a:ext cx="11041228" cy="830997"/>
          </a:xfrm>
          <a:prstGeom prst="rect">
            <a:avLst/>
          </a:prstGeom>
          <a:solidFill>
            <a:srgbClr val="FFFF99"/>
          </a:solidFill>
          <a:ln w="41275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This is </a:t>
            </a:r>
            <a:r>
              <a:rPr lang="en-US" sz="2400" b="1" i="1" dirty="0"/>
              <a:t>qualitatively different</a:t>
            </a:r>
            <a:r>
              <a:rPr lang="en-US" sz="2400" dirty="0"/>
              <a:t> from the more laminar results with 50km cells; the distribution is self-similar (probably fractal), with 50% flux carried by 3% area !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39600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EE7D-75A8-7D72-83D0-84625EBF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future perspectives &amp; ambitions?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BA857-54BF-F20E-B9DE-7B59B82EF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B0F0"/>
                </a:solidFill>
              </a:rPr>
              <a:t>WholeSun</a:t>
            </a:r>
            <a:r>
              <a:rPr lang="en-US" b="1" dirty="0">
                <a:solidFill>
                  <a:srgbClr val="00B0F0"/>
                </a:solidFill>
              </a:rPr>
              <a:t> (ERC Syn) &amp; StarCraft (RCN prop.)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Convective Conundrum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Solar and Stellar Cycles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Active Regions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Chromospheres &amp; Coronae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F0"/>
                </a:solidFill>
              </a:rPr>
              <a:t>Zoom-simulation concepts applied to the above: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Convection Zone in Dynamo &amp; Cycle context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Flux Emergence and Active Regions in Convection Zone context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Active Region Activity in Magnetic Flux Emergence Context</a:t>
            </a:r>
          </a:p>
          <a:p>
            <a:pPr marL="1049852" lvl="1" indent="-4572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Corona &amp; Particle Acceleration in Active Region Context</a:t>
            </a:r>
            <a:endParaRPr lang="en-DK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E0FC-AB92-EFE5-6812-9E510AC92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9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771B-9C2F-956D-379D-DD8E44DD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“zoom-simulations”?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C0AC5-D270-E586-F902-F1B6F3171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98AC5-6164-0945-5869-220114FA6C61}"/>
              </a:ext>
            </a:extLst>
          </p:cNvPr>
          <p:cNvSpPr txBox="1"/>
          <p:nvPr/>
        </p:nvSpPr>
        <p:spPr>
          <a:xfrm>
            <a:off x="252894" y="1320800"/>
            <a:ext cx="11686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Zoom-simulations</a:t>
            </a:r>
            <a:r>
              <a:rPr lang="en-US" sz="2400" b="1" dirty="0"/>
              <a:t> can cover an arbitrary range of scales, by “</a:t>
            </a:r>
            <a:r>
              <a:rPr lang="en-US" sz="2400" b="1" dirty="0">
                <a:solidFill>
                  <a:srgbClr val="0070C0"/>
                </a:solidFill>
              </a:rPr>
              <a:t>zooming in</a:t>
            </a:r>
            <a:r>
              <a:rPr lang="en-US" sz="2400" b="1" dirty="0"/>
              <a:t>” – </a:t>
            </a:r>
          </a:p>
          <a:p>
            <a:r>
              <a:rPr lang="en-US" sz="2400" b="1" dirty="0"/>
              <a:t>in </a:t>
            </a:r>
            <a:r>
              <a:rPr lang="en-US" sz="2400" b="1" dirty="0">
                <a:solidFill>
                  <a:srgbClr val="C00000"/>
                </a:solidFill>
              </a:rPr>
              <a:t>space and time </a:t>
            </a:r>
            <a:r>
              <a:rPr lang="en-US" sz="2400" b="1" dirty="0"/>
              <a:t>– using </a:t>
            </a:r>
            <a:r>
              <a:rPr lang="en-US" sz="2400" b="1" dirty="0">
                <a:solidFill>
                  <a:srgbClr val="0070C0"/>
                </a:solidFill>
              </a:rPr>
              <a:t>larger scales as effectively a </a:t>
            </a:r>
            <a:r>
              <a:rPr lang="en-US" sz="2400" b="1" dirty="0">
                <a:solidFill>
                  <a:srgbClr val="C00000"/>
                </a:solidFill>
              </a:rPr>
              <a:t>mix of initial conditions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and boundary conditions</a:t>
            </a:r>
            <a:endParaRPr lang="en-DK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7303C-F7EF-9699-FBA2-F2E26B5B4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5" y="2954083"/>
            <a:ext cx="3009475" cy="3003309"/>
          </a:xfrm>
          <a:prstGeom prst="rect">
            <a:avLst/>
          </a:prstGeom>
        </p:spPr>
      </p:pic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7CA49DB-D633-E2AD-07DB-918C56113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6" t="7331" r="16395" b="11783"/>
          <a:stretch/>
        </p:blipFill>
        <p:spPr>
          <a:xfrm>
            <a:off x="2451444" y="3228057"/>
            <a:ext cx="2667753" cy="25283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8D4B0-4B27-D86C-0F04-7D9BFB669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0" y="2521129"/>
            <a:ext cx="4560060" cy="401859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92B60E-58FD-2F2C-5413-C3BA5875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141" y="3507691"/>
            <a:ext cx="2667753" cy="233097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5A3E113-3272-9F05-004D-CA0E5379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65138" y="2829205"/>
            <a:ext cx="4560059" cy="355172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D0B-94BF-38E8-6993-990BC7C5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85F1-0D64-D2E9-CB97-A739D3DF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400" y="1156677"/>
            <a:ext cx="11101200" cy="545813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is Task-based Computing?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Space-time decomposition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is a Code Framework?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Object oriented modularity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are the benefits?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Tremendous cost reduction!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is the current status of this?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Works, pilot paper submitted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are the future perspectives?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Virtually unlimited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What are “zoom-simulations”?</a:t>
            </a:r>
          </a:p>
          <a:p>
            <a:pPr marL="895350" lvl="1" indent="-3032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Space-time Adaptive Mesh Refinement</a:t>
            </a:r>
            <a:endParaRPr lang="en-DK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D9CFA-FAC4-A2D6-5043-DD09C269B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9F193-E2E5-701B-3414-BE83DC4D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11" y="1078730"/>
            <a:ext cx="3031206" cy="1467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533D4-5281-1AF0-B557-5BA18055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805" y="2544320"/>
            <a:ext cx="2248611" cy="2244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23034-3A3E-060B-24DF-1D85ACA4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20" y="1444328"/>
            <a:ext cx="2414533" cy="2592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AB744-F898-B6E8-D353-E790E552E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6" t="21573" r="29278" b="19122"/>
          <a:stretch/>
        </p:blipFill>
        <p:spPr>
          <a:xfrm>
            <a:off x="9913936" y="4164976"/>
            <a:ext cx="1284504" cy="12466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D0258-C8A8-3100-0E48-CF4646C8D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169" y="4643579"/>
            <a:ext cx="1955398" cy="197123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2888CCBB-0B31-13B7-653E-DFBCFF239451}"/>
              </a:ext>
            </a:extLst>
          </p:cNvPr>
          <p:cNvSpPr/>
          <p:nvPr/>
        </p:nvSpPr>
        <p:spPr>
          <a:xfrm rot="10800000" flipH="1">
            <a:off x="4829096" y="3589000"/>
            <a:ext cx="704131" cy="268751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324FB54-1877-091F-032B-F453E7B3777D}"/>
              </a:ext>
            </a:extLst>
          </p:cNvPr>
          <p:cNvSpPr/>
          <p:nvPr/>
        </p:nvSpPr>
        <p:spPr>
          <a:xfrm rot="10800000" flipH="1">
            <a:off x="4616604" y="1575780"/>
            <a:ext cx="564558" cy="196031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pic>
        <p:nvPicPr>
          <p:cNvPr id="12" name="Picture 4" descr="https://lh6.googleusercontent.com/n4s9hAYbYaqxLsmHkIbBhJwcLP4-xo0Qhb0qElkxwDSOey3uZdy1EEUIs1B-juMaQMJ3RiYer8fj5eAHTZRSv7Og5fLm-0tvOYWVHz7IwgU3P4PNCAE">
            <a:extLst>
              <a:ext uri="{FF2B5EF4-FFF2-40B4-BE49-F238E27FC236}">
                <a16:creationId xmlns:a16="http://schemas.microsoft.com/office/drawing/2014/main" id="{F172E33B-7AE7-7D9B-2B47-292869E1B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8929" t="11990" r="7688" b="18232"/>
          <a:stretch/>
        </p:blipFill>
        <p:spPr bwMode="auto">
          <a:xfrm>
            <a:off x="8264478" y="3942081"/>
            <a:ext cx="1201298" cy="15646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0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D2E5-75C7-6463-3049-514BA9EB3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b="0">
                <a:effectLst/>
              </a:rPr>
              <a:t> 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C0AC5-D270-E586-F902-F1B6F3171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F43062-A161-F3ED-7BB0-6216684224AF}"/>
              </a:ext>
            </a:extLst>
          </p:cNvPr>
          <p:cNvSpPr txBox="1">
            <a:spLocks/>
          </p:cNvSpPr>
          <p:nvPr/>
        </p:nvSpPr>
        <p:spPr>
          <a:xfrm>
            <a:off x="673457" y="3170238"/>
            <a:ext cx="11101387" cy="35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/>
            <a:r>
              <a:rPr lang="en-US" sz="3200" kern="0"/>
              <a:t>Thanks for your attention!</a:t>
            </a:r>
            <a:endParaRPr lang="en-DK" sz="3200" kern="0" dirty="0"/>
          </a:p>
        </p:txBody>
      </p:sp>
    </p:spTree>
    <p:extLst>
      <p:ext uri="{BB962C8B-B14F-4D97-AF65-F5344CB8AC3E}">
        <p14:creationId xmlns:p14="http://schemas.microsoft.com/office/powerpoint/2010/main" val="386031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D0B-94BF-38E8-6993-990BC7C5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&amp; Questions: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85F1-0D64-D2E9-CB97-A739D3DF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400" y="1156677"/>
            <a:ext cx="11101200" cy="484528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is Task-based Computing?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is a Code Framework?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are the benefits?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is the current status of this?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are the future perspectives?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What are “zoom-simulations”?</a:t>
            </a:r>
            <a:endParaRPr lang="en-DK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D9CFA-FAC4-A2D6-5043-DD09C269B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9F193-E2E5-701B-3414-BE83DC4D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83" y="1059864"/>
            <a:ext cx="2644755" cy="128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533D4-5281-1AF0-B557-5BA18055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277" y="2375723"/>
            <a:ext cx="2248611" cy="2244004"/>
          </a:xfrm>
          <a:prstGeom prst="rect">
            <a:avLst/>
          </a:prstGeom>
        </p:spPr>
      </p:pic>
      <p:pic>
        <p:nvPicPr>
          <p:cNvPr id="12" name="Picture 4" descr="https://lh6.googleusercontent.com/n4s9hAYbYaqxLsmHkIbBhJwcLP4-xo0Qhb0qElkxwDSOey3uZdy1EEUIs1B-juMaQMJ3RiYer8fj5eAHTZRSv7Og5fLm-0tvOYWVHz7IwgU3P4PNCAE">
            <a:extLst>
              <a:ext uri="{FF2B5EF4-FFF2-40B4-BE49-F238E27FC236}">
                <a16:creationId xmlns:a16="http://schemas.microsoft.com/office/drawing/2014/main" id="{F172E33B-7AE7-7D9B-2B47-292869E1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5729"/>
          <a:stretch>
            <a:fillRect/>
          </a:stretch>
        </p:blipFill>
        <p:spPr bwMode="auto">
          <a:xfrm>
            <a:off x="8236974" y="3551580"/>
            <a:ext cx="1881461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6B766F-9950-E6C0-6EB0-E0B74D44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384" y="4017534"/>
            <a:ext cx="1284504" cy="103608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E23034-3A3E-060B-24DF-1D85ACA45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905" y="1777325"/>
            <a:ext cx="1577955" cy="1693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D0258-C8A8-3100-0E48-CF4646C8D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203" y="4429517"/>
            <a:ext cx="1955398" cy="197123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576EC1-34CD-DA73-6F70-1CD5B1E60FD5}"/>
              </a:ext>
            </a:extLst>
          </p:cNvPr>
          <p:cNvSpPr txBox="1"/>
          <p:nvPr/>
        </p:nvSpPr>
        <p:spPr>
          <a:xfrm>
            <a:off x="575385" y="5491781"/>
            <a:ext cx="9543050" cy="830997"/>
          </a:xfrm>
          <a:prstGeom prst="rect">
            <a:avLst/>
          </a:prstGeom>
          <a:solidFill>
            <a:srgbClr val="FFFF99"/>
          </a:solidFill>
          <a:ln w="41275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bottom line here is: The chromosphere &amp; corona dynamics must – and can – be seen, modeled, and understood in a global context !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30775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8D5A-BD8F-735C-7CA9-5FC7EDA3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Task-based Computing?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3E6B3-6315-7476-F0B4-7C061D703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A3976-B438-DC21-D308-712C6D77D759}"/>
              </a:ext>
            </a:extLst>
          </p:cNvPr>
          <p:cNvSpPr txBox="1"/>
          <p:nvPr/>
        </p:nvSpPr>
        <p:spPr>
          <a:xfrm>
            <a:off x="3054485" y="3249198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b="0" dirty="0">
                <a:effectLst/>
              </a:rPr>
              <a:t> 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42505-FD72-B780-4627-560A0522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05387"/>
            <a:ext cx="5424213" cy="546813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A5F08-5C56-36ED-F6F3-8895B31C651D}"/>
              </a:ext>
            </a:extLst>
          </p:cNvPr>
          <p:cNvSpPr txBox="1"/>
          <p:nvPr/>
        </p:nvSpPr>
        <p:spPr>
          <a:xfrm>
            <a:off x="575385" y="1105387"/>
            <a:ext cx="525887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Let’s take a concrete example, from one of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Bob Stein’s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photospheric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simulations: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Box: 48 x 48 x 20 Mm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Mesh: 2016 x 2016 x 500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Resolution: 23 x 23 x 10-30 km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At the time this was run on 4032 cores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(42 x 96 MPI ranks) at NASA (Pleiades).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Using similar </a:t>
            </a:r>
            <a:r>
              <a:rPr lang="en-US" b="1" dirty="0">
                <a:solidFill>
                  <a:srgbClr val="0070C0"/>
                </a:solidFill>
              </a:rPr>
              <a:t>domain decomposition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, today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this could be done with for example 16 MPI 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ranks, each with 64 cores parallelized with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OpenMP, giving 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4 x 4 domain decomposition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Such domain decompositions update in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lock-step, and have to respect the highest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fast-mode speed – over 600 km/s here, 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giving </a:t>
            </a:r>
            <a:r>
              <a:rPr lang="en-US" b="1" dirty="0">
                <a:solidFill>
                  <a:srgbClr val="C00000"/>
                </a:solidFill>
              </a:rPr>
              <a:t>timesteps counted in milli-seconds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851AA-7297-162D-81CC-EB63011AB445}"/>
              </a:ext>
            </a:extLst>
          </p:cNvPr>
          <p:cNvSpPr txBox="1"/>
          <p:nvPr/>
        </p:nvSpPr>
        <p:spPr>
          <a:xfrm>
            <a:off x="10021111" y="1394730"/>
            <a:ext cx="1890261" cy="646331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>
                <a:alpha val="98000"/>
              </a:srgb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Near-surface</a:t>
            </a:r>
          </a:p>
          <a:p>
            <a:pPr algn="ctr"/>
            <a:r>
              <a:rPr lang="en-US" dirty="0"/>
              <a:t>fast mode speed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FFB4E7-B3DB-3BFD-99B6-43D44C0E3B52}"/>
              </a:ext>
            </a:extLst>
          </p:cNvPr>
          <p:cNvGrpSpPr/>
          <p:nvPr/>
        </p:nvGrpSpPr>
        <p:grpSpPr>
          <a:xfrm>
            <a:off x="5791200" y="1105387"/>
            <a:ext cx="5424213" cy="5468133"/>
            <a:chOff x="5791200" y="1105387"/>
            <a:chExt cx="5424213" cy="546813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0F8B26-E51D-A4D3-E140-931F32048076}"/>
                </a:ext>
              </a:extLst>
            </p:cNvPr>
            <p:cNvCxnSpPr>
              <a:stCxn id="7" idx="1"/>
              <a:endCxn id="7" idx="3"/>
            </p:cNvCxnSpPr>
            <p:nvPr/>
          </p:nvCxnSpPr>
          <p:spPr>
            <a:xfrm>
              <a:off x="5791200" y="3839454"/>
              <a:ext cx="5424213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F5D024-1A19-25DA-1C21-8E595C6A95F0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8503307" y="1105387"/>
              <a:ext cx="0" cy="546813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37D879-26C2-3246-2875-EB94D7E296BF}"/>
                </a:ext>
              </a:extLst>
            </p:cNvPr>
            <p:cNvCxnSpPr/>
            <p:nvPr/>
          </p:nvCxnSpPr>
          <p:spPr>
            <a:xfrm>
              <a:off x="7111387" y="1105387"/>
              <a:ext cx="0" cy="546813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FAA63D-8CA1-ED13-5F49-CA0A44C78A46}"/>
                </a:ext>
              </a:extLst>
            </p:cNvPr>
            <p:cNvCxnSpPr/>
            <p:nvPr/>
          </p:nvCxnSpPr>
          <p:spPr>
            <a:xfrm>
              <a:off x="9854587" y="1105387"/>
              <a:ext cx="0" cy="546813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39A996-1268-3AA1-6424-922D6E37C79A}"/>
                </a:ext>
              </a:extLst>
            </p:cNvPr>
            <p:cNvCxnSpPr/>
            <p:nvPr/>
          </p:nvCxnSpPr>
          <p:spPr>
            <a:xfrm>
              <a:off x="5791200" y="2447534"/>
              <a:ext cx="5424213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478E31-E2B7-5FA2-02DD-7FB51968ED70}"/>
                </a:ext>
              </a:extLst>
            </p:cNvPr>
            <p:cNvCxnSpPr/>
            <p:nvPr/>
          </p:nvCxnSpPr>
          <p:spPr>
            <a:xfrm>
              <a:off x="5791200" y="5211054"/>
              <a:ext cx="5424213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2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8D5A-BD8F-735C-7CA9-5FC7EDA3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Task-based Computing?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3E6B3-6315-7476-F0B4-7C061D703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A3976-B438-DC21-D308-712C6D77D759}"/>
              </a:ext>
            </a:extLst>
          </p:cNvPr>
          <p:cNvSpPr txBox="1"/>
          <p:nvPr/>
        </p:nvSpPr>
        <p:spPr>
          <a:xfrm>
            <a:off x="3054485" y="3249198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b="0" dirty="0">
                <a:effectLst/>
              </a:rPr>
              <a:t> </a:t>
            </a:r>
            <a:endParaRPr lang="en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A5F08-5C56-36ED-F6F3-8895B31C651D}"/>
              </a:ext>
            </a:extLst>
          </p:cNvPr>
          <p:cNvSpPr txBox="1"/>
          <p:nvPr/>
        </p:nvSpPr>
        <p:spPr>
          <a:xfrm>
            <a:off x="463625" y="1143408"/>
            <a:ext cx="537839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Now lets instead split the same problem into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 very large number of much smaller domains: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If we choose for example 28x28x28 cells per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task, we will have 72x72x18 ~ </a:t>
            </a:r>
            <a:r>
              <a:rPr lang="en-US" b="1" dirty="0">
                <a:solidFill>
                  <a:srgbClr val="C00000"/>
                </a:solidFill>
              </a:rPr>
              <a:t>93,000 tasks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We still have 16x64 = 1024 cores, and if tasks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are all </a:t>
            </a:r>
            <a:r>
              <a:rPr lang="en-US" b="1" dirty="0">
                <a:solidFill>
                  <a:srgbClr val="C00000"/>
                </a:solidFill>
              </a:rPr>
              <a:t>updated one-by-one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, each core will have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 update about 90 tasks to move forwards one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timestep, and </a:t>
            </a:r>
            <a:r>
              <a:rPr lang="en-US" b="1" dirty="0">
                <a:solidFill>
                  <a:srgbClr val="C00000"/>
                </a:solidFill>
              </a:rPr>
              <a:t>nothing has been gained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BUT,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if every task is free to just </a:t>
            </a:r>
            <a:r>
              <a:rPr lang="en-US" b="1" dirty="0">
                <a:solidFill>
                  <a:srgbClr val="0070C0"/>
                </a:solidFill>
              </a:rPr>
              <a:t>respect</a:t>
            </a:r>
          </a:p>
          <a:p>
            <a:r>
              <a:rPr lang="en-US" b="1" dirty="0">
                <a:solidFill>
                  <a:srgbClr val="0070C0"/>
                </a:solidFill>
              </a:rPr>
              <a:t>the local fast-mode speed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, a huge reduction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in cost is achieved:   The cost per task is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proportional to the fast-mode speed, so the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cost reduction is essentially the max divided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by the mean = </a:t>
            </a:r>
            <a:r>
              <a:rPr lang="en-US" b="1" dirty="0">
                <a:solidFill>
                  <a:srgbClr val="C00000"/>
                </a:solidFill>
              </a:rPr>
              <a:t>a factor ~30 gained in this case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For chromosphere-corona sims: </a:t>
            </a:r>
            <a:r>
              <a:rPr lang="en-US" b="1" dirty="0">
                <a:solidFill>
                  <a:srgbClr val="C00000"/>
                </a:solidFill>
              </a:rPr>
              <a:t>much more!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397E1-AA8E-F271-48A4-E6848A1F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80" y="1112672"/>
            <a:ext cx="5396995" cy="538604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13454-0819-5197-B76C-56B272A20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24" y="2570480"/>
            <a:ext cx="4618830" cy="317484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085E77-BEC1-6D78-1459-BA64DF803A5A}"/>
              </a:ext>
            </a:extLst>
          </p:cNvPr>
          <p:cNvSpPr txBox="1"/>
          <p:nvPr/>
        </p:nvSpPr>
        <p:spPr>
          <a:xfrm>
            <a:off x="896391" y="5221874"/>
            <a:ext cx="9858935" cy="830997"/>
          </a:xfrm>
          <a:prstGeom prst="rect">
            <a:avLst/>
          </a:prstGeom>
          <a:solidFill>
            <a:srgbClr val="FFFF99"/>
          </a:solidFill>
          <a:ln w="41275">
            <a:solidFill>
              <a:srgbClr val="FF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To allow each task to update independently basically only requires</a:t>
            </a:r>
          </a:p>
          <a:p>
            <a:r>
              <a:rPr lang="en-US" sz="2400" dirty="0"/>
              <a:t>that guard zone interpolations are done in space-time, not just in space</a:t>
            </a:r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355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8D5A-BD8F-735C-7CA9-5FC7EDA3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Task-based Computing?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3E6B3-6315-7476-F0B4-7C061D703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A3976-B438-DC21-D308-712C6D77D759}"/>
              </a:ext>
            </a:extLst>
          </p:cNvPr>
          <p:cNvSpPr txBox="1"/>
          <p:nvPr/>
        </p:nvSpPr>
        <p:spPr>
          <a:xfrm>
            <a:off x="3054485" y="3249198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b="0" dirty="0">
                <a:effectLst/>
              </a:rPr>
              <a:t> 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4936D-328D-E295-FFCE-AD35A42A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05387"/>
            <a:ext cx="5424213" cy="546813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A40BC4-D3C9-124B-8D1F-D4380C58675F}"/>
              </a:ext>
            </a:extLst>
          </p:cNvPr>
          <p:cNvSpPr txBox="1"/>
          <p:nvPr/>
        </p:nvSpPr>
        <p:spPr>
          <a:xfrm>
            <a:off x="583737" y="1330460"/>
            <a:ext cx="4941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In addition to letting each task 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choose its own timestep, one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can also let the type of solver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vary according to local conditions, with e.g.:</a:t>
            </a:r>
          </a:p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ideal MHD in the photosphere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non-ideal MHD higher 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relativistic particle-in-cell in local hot-spots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This calls for a flexible code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framework …</a:t>
            </a:r>
          </a:p>
        </p:txBody>
      </p:sp>
      <p:pic>
        <p:nvPicPr>
          <p:cNvPr id="12" name="Picture 4" descr="https://lh6.googleusercontent.com/n4s9hAYbYaqxLsmHkIbBhJwcLP4-xo0Qhb0qElkxwDSOey3uZdy1EEUIs1B-juMaQMJ3RiYer8fj5eAHTZRSv7Og5fLm-0tvOYWVHz7IwgU3P4PNCAE">
            <a:extLst>
              <a:ext uri="{FF2B5EF4-FFF2-40B4-BE49-F238E27FC236}">
                <a16:creationId xmlns:a16="http://schemas.microsoft.com/office/drawing/2014/main" id="{A4655B8E-97DF-108D-4503-19F077DCD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8357" t="13551" r="12630" b="17783"/>
          <a:stretch/>
        </p:blipFill>
        <p:spPr bwMode="auto">
          <a:xfrm>
            <a:off x="9692640" y="4368800"/>
            <a:ext cx="1005840" cy="1483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5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What is a Code Framework?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42" y="1310142"/>
            <a:ext cx="4841498" cy="4224349"/>
          </a:xfrm>
        </p:spPr>
        <p:txBody>
          <a:bodyPr/>
          <a:lstStyle/>
          <a:p>
            <a:r>
              <a:rPr lang="sv-SE" sz="2400" b="1" dirty="0"/>
              <a:t>The DISPATCH </a:t>
            </a:r>
            <a:r>
              <a:rPr lang="en-US" sz="2400" b="1" dirty="0">
                <a:solidFill>
                  <a:srgbClr val="00B0F0"/>
                </a:solidFill>
              </a:rPr>
              <a:t>Code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>
                <a:solidFill>
                  <a:srgbClr val="00B0F0"/>
                </a:solidFill>
              </a:rPr>
              <a:t>Framework</a:t>
            </a:r>
            <a:r>
              <a:rPr lang="sv-SE" sz="2400" b="1" dirty="0">
                <a:solidFill>
                  <a:srgbClr val="00B0F0"/>
                </a:solidFill>
              </a:rPr>
              <a:t> </a:t>
            </a:r>
            <a:r>
              <a:rPr lang="sv-SE" sz="2400" b="1" dirty="0" err="1"/>
              <a:t>turns</a:t>
            </a:r>
            <a:r>
              <a:rPr lang="sv-SE" sz="2400" b="1" dirty="0"/>
              <a:t> </a:t>
            </a:r>
            <a:r>
              <a:rPr lang="sv-SE" sz="2400" b="1" dirty="0" err="1"/>
              <a:t>upside</a:t>
            </a:r>
            <a:r>
              <a:rPr lang="sv-SE" sz="2400" b="1" dirty="0"/>
              <a:t>-down (or inside-</a:t>
            </a:r>
            <a:r>
              <a:rPr lang="sv-SE" sz="2400" b="1" dirty="0" err="1"/>
              <a:t>out</a:t>
            </a:r>
            <a:r>
              <a:rPr lang="sv-SE" sz="2400" b="1" dirty="0"/>
              <a:t>) the normal </a:t>
            </a:r>
            <a:r>
              <a:rPr lang="sv-SE" sz="2400" b="1" dirty="0" err="1"/>
              <a:t>concept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a </a:t>
            </a:r>
            <a:r>
              <a:rPr lang="sv-SE" sz="2400" b="1" dirty="0" err="1"/>
              <a:t>code</a:t>
            </a:r>
            <a:r>
              <a:rPr lang="sv-SE" sz="2400" b="1" dirty="0"/>
              <a:t>, </a:t>
            </a:r>
            <a:r>
              <a:rPr lang="sv-SE" sz="2400" b="1" dirty="0" err="1"/>
              <a:t>which</a:t>
            </a:r>
            <a:r>
              <a:rPr lang="sv-SE" sz="2400" b="1" dirty="0"/>
              <a:t> calls </a:t>
            </a:r>
            <a:r>
              <a:rPr lang="sv-SE" sz="2400" b="1" dirty="0" err="1"/>
              <a:t>sub-modules</a:t>
            </a:r>
            <a:r>
              <a:rPr lang="sv-SE" sz="2400" b="1" dirty="0"/>
              <a:t> and ”</a:t>
            </a:r>
            <a:r>
              <a:rPr lang="sv-SE" sz="2400" b="1" dirty="0" err="1"/>
              <a:t>libraries</a:t>
            </a:r>
            <a:r>
              <a:rPr lang="sv-SE" sz="2400" b="1" dirty="0"/>
              <a:t>”:</a:t>
            </a:r>
            <a:endParaRPr lang="en-US" sz="2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8294062"/>
              </p:ext>
            </p:extLst>
          </p:nvPr>
        </p:nvGraphicFramePr>
        <p:xfrm>
          <a:off x="5527689" y="1612868"/>
          <a:ext cx="5826369" cy="415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220439"/>
              </p:ext>
            </p:extLst>
          </p:nvPr>
        </p:nvGraphicFramePr>
        <p:xfrm>
          <a:off x="837939" y="3046535"/>
          <a:ext cx="3839308" cy="230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762848" y="3046535"/>
            <a:ext cx="4132384" cy="257587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2585961" y="6008768"/>
            <a:ext cx="3810000" cy="42056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133"/>
              <a:t>“Don’t call me – I’ll call you !”</a:t>
            </a:r>
          </a:p>
        </p:txBody>
      </p:sp>
    </p:spTree>
    <p:extLst>
      <p:ext uri="{BB962C8B-B14F-4D97-AF65-F5344CB8AC3E}">
        <p14:creationId xmlns:p14="http://schemas.microsoft.com/office/powerpoint/2010/main" val="16108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8AC8E7-D9CD-B23B-ECF8-35BACD9F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79" y="4834851"/>
            <a:ext cx="3832201" cy="17329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846A-CE32-9595-A401-353D2CDC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framework benefits?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015C-A9F6-B2CE-09DF-35180ACE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88" y="1156677"/>
            <a:ext cx="11101200" cy="5355883"/>
          </a:xfrm>
        </p:spPr>
        <p:txBody>
          <a:bodyPr/>
          <a:lstStyle/>
          <a:p>
            <a:r>
              <a:rPr lang="en-US" sz="2400" dirty="0"/>
              <a:t>There are several benefits: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Cost reduction </a:t>
            </a:r>
            <a:r>
              <a:rPr lang="en-US" sz="2400" dirty="0"/>
              <a:t>– cf. previous slides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Advantage increases with complexity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dirty="0"/>
              <a:t>Problem size </a:t>
            </a:r>
            <a:r>
              <a:rPr lang="en-US" sz="2400" b="1" dirty="0">
                <a:solidFill>
                  <a:srgbClr val="0070C0"/>
                </a:solidFill>
              </a:rPr>
              <a:t>favorable for cache-coherency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Scalability</a:t>
            </a:r>
            <a:r>
              <a:rPr lang="en-US" sz="2400" dirty="0"/>
              <a:t> – scaling is theoretically unlimited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dirty="0"/>
              <a:t>Nearly </a:t>
            </a:r>
            <a:r>
              <a:rPr lang="en-US" sz="2400" b="1" dirty="0">
                <a:solidFill>
                  <a:srgbClr val="0070C0"/>
                </a:solidFill>
              </a:rPr>
              <a:t>embarrassingly-parallel OpenMP </a:t>
            </a:r>
            <a:r>
              <a:rPr lang="en-US" sz="2400" dirty="0"/>
              <a:t>on ranks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Nearest-neighbor MPI </a:t>
            </a:r>
            <a:r>
              <a:rPr lang="en-US" sz="2400" dirty="0"/>
              <a:t>communications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Object-oriented</a:t>
            </a:r>
            <a:r>
              <a:rPr lang="en-US" sz="2400" dirty="0"/>
              <a:t> approach encouraged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Solver-agnostic</a:t>
            </a:r>
            <a:r>
              <a:rPr lang="en-US" sz="2400" dirty="0"/>
              <a:t> – parallelized by framework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Multi-scale</a:t>
            </a:r>
            <a:r>
              <a:rPr lang="en-US" sz="2400" dirty="0"/>
              <a:t> contexts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Static and adaptive mesh refinement (AMR)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Hierarchical </a:t>
            </a:r>
            <a:r>
              <a:rPr lang="en-US" sz="2400" dirty="0"/>
              <a:t>task grouping via “task lists”</a:t>
            </a:r>
          </a:p>
          <a:p>
            <a:pPr marL="1107002" lvl="1" indent="-5143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D729-B898-7DB5-0775-DB7C741E0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Google Shape;99;p17">
            <a:extLst>
              <a:ext uri="{FF2B5EF4-FFF2-40B4-BE49-F238E27FC236}">
                <a16:creationId xmlns:a16="http://schemas.microsoft.com/office/drawing/2014/main" id="{FF0E2A51-9296-966E-962B-3A12EC42AB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4019" y="656465"/>
            <a:ext cx="3878579" cy="40214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text, display, electronics&#10;&#10;Description automatically generated">
            <a:extLst>
              <a:ext uri="{FF2B5EF4-FFF2-40B4-BE49-F238E27FC236}">
                <a16:creationId xmlns:a16="http://schemas.microsoft.com/office/drawing/2014/main" id="{5E198086-904B-E897-D8AC-CE46E8CBB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39" t="18143" r="7930" b="37180"/>
          <a:stretch/>
        </p:blipFill>
        <p:spPr>
          <a:xfrm>
            <a:off x="7908272" y="4998752"/>
            <a:ext cx="3468414" cy="17329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5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846A-CE32-9595-A401-353D2CDC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Object-orientation benefits?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015C-A9F6-B2CE-09DF-35180ACE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85" y="1201752"/>
            <a:ext cx="11101200" cy="5355883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Abstraction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the ‘dispatcher’ sees only ‘tasks’, with </a:t>
            </a:r>
            <a:r>
              <a:rPr lang="en-US" sz="2400" b="1" dirty="0" err="1">
                <a:solidFill>
                  <a:srgbClr val="0070C0"/>
                </a:solidFill>
              </a:rPr>
              <a:t>task%update</a:t>
            </a:r>
            <a:r>
              <a:rPr lang="en-US" sz="2400" b="1" dirty="0">
                <a:solidFill>
                  <a:srgbClr val="0070C0"/>
                </a:solidFill>
              </a:rPr>
              <a:t>()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methods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Solver-agnostic</a:t>
            </a:r>
            <a:r>
              <a:rPr lang="en-US" sz="2400" dirty="0"/>
              <a:t> – solvers are task methods, details are unimportant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Inheritance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more complex objects are made as ‘extensions’ of simpler objects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Basic task, grid task, particle tasks</a:t>
            </a:r>
            <a:r>
              <a:rPr lang="en-US" sz="2400" dirty="0"/>
              <a:t> – may be freely mixed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Encapsulation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data are ‘hidden’ inside objects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Mesh properties </a:t>
            </a:r>
            <a:r>
              <a:rPr lang="en-US" sz="2400" dirty="0"/>
              <a:t>– are for example only relevant for grid methods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Polymorphism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the same operation are valid on different objects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Hash tables store and retrieve range of properties </a:t>
            </a:r>
            <a:r>
              <a:rPr lang="en-US" sz="2400" dirty="0"/>
              <a:t>– e.g. numbers, pointers, ..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Generic ‘add’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-US" sz="2400" b="1" dirty="0">
                <a:solidFill>
                  <a:srgbClr val="0070C0"/>
                </a:solidFill>
              </a:rPr>
              <a:t> ‘remove’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1107002" lvl="1" indent="-5143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D729-B898-7DB5-0775-DB7C741E0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5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2C5E-C6B8-7866-8859-99695BA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current status of this?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29FA8-1B0B-E369-30A5-0C27219EE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388" y="1156677"/>
            <a:ext cx="11413412" cy="5079643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Framework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dispatcher, parallelism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OpenMP</a:t>
            </a:r>
            <a:r>
              <a:rPr lang="en-US" sz="2400" dirty="0"/>
              <a:t> – dispatcher serves new tasks to threads that finish updates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MPI/UCX</a:t>
            </a:r>
            <a:r>
              <a:rPr lang="en-US" sz="2400" dirty="0"/>
              <a:t> – sends/</a:t>
            </a:r>
            <a:r>
              <a:rPr lang="en-US" sz="2400" dirty="0" err="1"/>
              <a:t>recvs</a:t>
            </a:r>
            <a:r>
              <a:rPr lang="en-US" sz="2400" dirty="0"/>
              <a:t> messages to/from neighbors (</a:t>
            </a:r>
            <a:r>
              <a:rPr lang="en-US" sz="2400" dirty="0" err="1"/>
              <a:t>nbors</a:t>
            </a:r>
            <a:r>
              <a:rPr lang="en-US" sz="2400" dirty="0"/>
              <a:t>) </a:t>
            </a:r>
          </a:p>
          <a:p>
            <a:pPr marL="514350" indent="-51435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Solvers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mesh, particles (some with GPU implementations)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HD/ideal-,nonideal-MHD, Stagger/Riemann, RT(short char.)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Particle-in-cell (PIC) for charged particle and dust-gas, ...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Multi3D (Richard Hoppe, Heidelberg)</a:t>
            </a:r>
            <a:endParaRPr lang="en-US" sz="2400" dirty="0"/>
          </a:p>
          <a:p>
            <a:pPr marL="514350" indent="-514350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Applications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aka ‘experiments’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Stellar atmospheres, 3D-NLTE </a:t>
            </a:r>
            <a:r>
              <a:rPr lang="en-US" sz="2400" dirty="0"/>
              <a:t>– Bergemann’s group</a:t>
            </a:r>
            <a:endParaRPr lang="en-US" sz="2400" b="1" dirty="0">
              <a:solidFill>
                <a:srgbClr val="0070C0"/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Whole Sun</a:t>
            </a:r>
            <a:r>
              <a:rPr lang="en-US" sz="2400" dirty="0"/>
              <a:t> – RoCS Pilot paper (Popovas et al) on </a:t>
            </a:r>
            <a:r>
              <a:rPr lang="en-US" sz="2400" dirty="0" err="1"/>
              <a:t>arXiv</a:t>
            </a:r>
            <a:endParaRPr lang="en-US" sz="2400" dirty="0"/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Bifrost physics </a:t>
            </a:r>
            <a:r>
              <a:rPr lang="en-US" sz="2400" dirty="0"/>
              <a:t>– implemented as “extras” modules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Star Formation </a:t>
            </a:r>
            <a:r>
              <a:rPr lang="en-US" sz="2400" dirty="0"/>
              <a:t>– Self-consistent ISM with supernova driving, heating, cooling, ..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</a:rPr>
              <a:t>Applications –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the same operation are valid on different objects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Hash tables store and retrieve range of properties </a:t>
            </a:r>
            <a:r>
              <a:rPr lang="en-US" sz="2400" dirty="0"/>
              <a:t>– e.g. numbers, pointers, ..</a:t>
            </a:r>
          </a:p>
          <a:p>
            <a:pPr marL="1107002" lvl="1" indent="-5143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Generic ‘add’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-US" sz="2400" b="1" dirty="0">
                <a:solidFill>
                  <a:srgbClr val="0070C0"/>
                </a:solidFill>
              </a:rPr>
              <a:t> ‘remove’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99AE-CEC8-1DDE-9368-5801BC727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2900F-F28F-1F6B-079D-49CFF1D8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426" y="2540001"/>
            <a:ext cx="2766959" cy="27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_uk">
  <a:themeElements>
    <a:clrScheme name="nat_uk 1">
      <a:dk1>
        <a:srgbClr val="6E6E6E"/>
      </a:dk1>
      <a:lt1>
        <a:srgbClr val="FFFFFF"/>
      </a:lt1>
      <a:dk2>
        <a:srgbClr val="325D3D"/>
      </a:dk2>
      <a:lt2>
        <a:srgbClr val="6E6E6E"/>
      </a:lt2>
      <a:accent1>
        <a:srgbClr val="325D3D"/>
      </a:accent1>
      <a:accent2>
        <a:srgbClr val="559D68"/>
      </a:accent2>
      <a:accent3>
        <a:srgbClr val="FFFFFF"/>
      </a:accent3>
      <a:accent4>
        <a:srgbClr val="5D5D5D"/>
      </a:accent4>
      <a:accent5>
        <a:srgbClr val="ADB6AF"/>
      </a:accent5>
      <a:accent6>
        <a:srgbClr val="4C8E5E"/>
      </a:accent6>
      <a:hlink>
        <a:srgbClr val="74B485"/>
      </a:hlink>
      <a:folHlink>
        <a:srgbClr val="B0D4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1201</Words>
  <Application>Microsoft Office PowerPoint</Application>
  <PresentationFormat>Widescreen</PresentationFormat>
  <Paragraphs>193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Noto Sans Symbols</vt:lpstr>
      <vt:lpstr>Times New Roman</vt:lpstr>
      <vt:lpstr>Verdana</vt:lpstr>
      <vt:lpstr>Wingdings</vt:lpstr>
      <vt:lpstr>nat_uk</vt:lpstr>
      <vt:lpstr>Current numerical approaches and how to expand them: The Task-based Computing Revolution</vt:lpstr>
      <vt:lpstr>Topics &amp; Questions:</vt:lpstr>
      <vt:lpstr>What is Task-based Computing?</vt:lpstr>
      <vt:lpstr>What is Task-based Computing?</vt:lpstr>
      <vt:lpstr>What is Task-based Computing?</vt:lpstr>
      <vt:lpstr>What is a Code Framework?</vt:lpstr>
      <vt:lpstr>What are the framework benefits?</vt:lpstr>
      <vt:lpstr>Object-orientation benefits?</vt:lpstr>
      <vt:lpstr>What is the current status of this?</vt:lpstr>
      <vt:lpstr>Blind test – which one is Stagger, which one Riemann?</vt:lpstr>
      <vt:lpstr>Blind test – which one is Stagger, which one Riemann?</vt:lpstr>
      <vt:lpstr>Blind test – which one is Stagger, which one Riemann?</vt:lpstr>
      <vt:lpstr>Blind test – which one is Stagger, which one Riemann?</vt:lpstr>
      <vt:lpstr>Blind test – which one is Stagger, which one Riemann?</vt:lpstr>
      <vt:lpstr>Internal energy, 6x6 Mm box, 10km cells, Riemann solver</vt:lpstr>
      <vt:lpstr>What are the future perspectives &amp; ambitions?</vt:lpstr>
      <vt:lpstr>What are “zoom-simulations”?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numerical approaches and how to expand them: The Task-based Computing Revolution</dc:title>
  <dc:creator>Åke</dc:creator>
  <cp:lastModifiedBy>Åke</cp:lastModifiedBy>
  <cp:revision>1</cp:revision>
  <dcterms:created xsi:type="dcterms:W3CDTF">2023-02-26T09:14:36Z</dcterms:created>
  <dcterms:modified xsi:type="dcterms:W3CDTF">2023-02-28T22:52:30Z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2023-02-26T10:21:18Z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9d8305fd-f1cd-44fd-8d93-79c334c85b5a</vt:lpwstr>
  </property>
  <property fmtid="{D5CDD505-2E9C-101B-9397-08002B2CF9AE}" pid="8" name="MSIP_Label_6a2630e2-1ac5-455e-8217-0156b1936a76_ContentBits">
    <vt:lpwstr>0</vt:lpwstr>
  </property>
</Properties>
</file>